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63" r:id="rId3"/>
    <p:sldId id="268" r:id="rId4"/>
    <p:sldId id="264" r:id="rId5"/>
    <p:sldId id="265" r:id="rId6"/>
    <p:sldId id="266" r:id="rId7"/>
    <p:sldId id="267" r:id="rId8"/>
    <p:sldId id="259" r:id="rId9"/>
    <p:sldId id="258" r:id="rId10"/>
    <p:sldId id="260" r:id="rId11"/>
    <p:sldId id="26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60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8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54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7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7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68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3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0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3DD56E-8545-4A55-A785-A3247C182197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9158-26A5-4C3B-AF1D-6E0BB305B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56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Myers-Briggs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16 Personality Types</a:t>
            </a:r>
          </a:p>
          <a:p>
            <a:r>
              <a:rPr lang="en-US" dirty="0" smtClean="0"/>
              <a:t>Who are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0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7798" y="211649"/>
            <a:ext cx="9404723" cy="1085136"/>
          </a:xfrm>
        </p:spPr>
        <p:txBody>
          <a:bodyPr/>
          <a:lstStyle/>
          <a:p>
            <a:pPr algn="ctr"/>
            <a:r>
              <a:rPr lang="en-US" dirty="0" smtClean="0"/>
              <a:t>Judging -  vs  Perceiving -P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1" y="1412558"/>
            <a:ext cx="5541971" cy="4195762"/>
          </a:xfrm>
        </p:spPr>
      </p:pic>
      <p:sp>
        <p:nvSpPr>
          <p:cNvPr id="8" name="TextBox 7"/>
          <p:cNvSpPr txBox="1"/>
          <p:nvPr/>
        </p:nvSpPr>
        <p:spPr>
          <a:xfrm>
            <a:off x="698270" y="5868785"/>
            <a:ext cx="4431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 the world with decisiveness</a:t>
            </a:r>
          </a:p>
          <a:p>
            <a:r>
              <a:rPr lang="en-US" dirty="0" smtClean="0"/>
              <a:t>And like planning and closure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69033" y="5935287"/>
            <a:ext cx="542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 the world in a more flexible manner.</a:t>
            </a:r>
          </a:p>
          <a:p>
            <a:r>
              <a:rPr lang="en-US" dirty="0" smtClean="0"/>
              <a:t>Enjoy spontaneity and openness.</a:t>
            </a:r>
          </a:p>
        </p:txBody>
      </p:sp>
    </p:spTree>
    <p:extLst>
      <p:ext uri="{BB962C8B-B14F-4D97-AF65-F5344CB8AC3E}">
        <p14:creationId xmlns:p14="http://schemas.microsoft.com/office/powerpoint/2010/main" val="3267905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2133"/>
          </a:xfrm>
        </p:spPr>
        <p:txBody>
          <a:bodyPr/>
          <a:lstStyle/>
          <a:p>
            <a:pPr algn="ctr"/>
            <a:r>
              <a:rPr lang="en-US" dirty="0" smtClean="0"/>
              <a:t>Thinking – T   vs   Feeling – F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954" y="1537761"/>
            <a:ext cx="7935058" cy="4015139"/>
          </a:xfrm>
        </p:spPr>
      </p:pic>
      <p:sp>
        <p:nvSpPr>
          <p:cNvPr id="3" name="TextBox 2"/>
          <p:cNvSpPr txBox="1"/>
          <p:nvPr/>
        </p:nvSpPr>
        <p:spPr>
          <a:xfrm>
            <a:off x="587922" y="5719060"/>
            <a:ext cx="4993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 are based on logic where </a:t>
            </a:r>
          </a:p>
          <a:p>
            <a:r>
              <a:rPr lang="en-US" dirty="0" smtClean="0"/>
              <a:t>Accuracy and objective truth are primary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0473" y="5719060"/>
            <a:ext cx="5969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their decisions on and conclusions on personal</a:t>
            </a:r>
          </a:p>
          <a:p>
            <a:r>
              <a:rPr lang="en-US" dirty="0" smtClean="0"/>
              <a:t>And social values with a blend of harmony being</a:t>
            </a:r>
          </a:p>
          <a:p>
            <a:r>
              <a:rPr lang="en-US" dirty="0" smtClean="0"/>
              <a:t>Their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23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9673"/>
          </a:xfrm>
        </p:spPr>
        <p:txBody>
          <a:bodyPr/>
          <a:lstStyle/>
          <a:p>
            <a:pPr algn="ctr"/>
            <a:r>
              <a:rPr lang="en-US" dirty="0" smtClean="0"/>
              <a:t>Let’s Look at OUR Personality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95" y="2052638"/>
            <a:ext cx="8543986" cy="4195762"/>
          </a:xfrm>
        </p:spPr>
      </p:pic>
    </p:spTree>
    <p:extLst>
      <p:ext uri="{BB962C8B-B14F-4D97-AF65-F5344CB8AC3E}">
        <p14:creationId xmlns:p14="http://schemas.microsoft.com/office/powerpoint/2010/main" val="350224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3" y="252726"/>
            <a:ext cx="9404723" cy="918882"/>
          </a:xfrm>
        </p:spPr>
        <p:txBody>
          <a:bodyPr/>
          <a:lstStyle/>
          <a:p>
            <a:pPr algn="ctr"/>
            <a:r>
              <a:rPr lang="en-US" dirty="0" smtClean="0"/>
              <a:t>Components of Myers-Brings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872" y="1171608"/>
            <a:ext cx="8946541" cy="4195481"/>
          </a:xfrm>
        </p:spPr>
        <p:txBody>
          <a:bodyPr/>
          <a:lstStyle/>
          <a:p>
            <a:r>
              <a:rPr lang="en-US" dirty="0" smtClean="0"/>
              <a:t>There are four general categories and sixteen different personality types</a:t>
            </a:r>
          </a:p>
          <a:p>
            <a:pPr lvl="1"/>
            <a:r>
              <a:rPr lang="en-US" dirty="0" smtClean="0"/>
              <a:t>Extrovert vs introvert</a:t>
            </a:r>
          </a:p>
          <a:p>
            <a:pPr lvl="1"/>
            <a:r>
              <a:rPr lang="en-US" dirty="0" smtClean="0"/>
              <a:t>Sensing vs Intuition</a:t>
            </a:r>
          </a:p>
          <a:p>
            <a:pPr lvl="1"/>
            <a:r>
              <a:rPr lang="en-US" dirty="0" smtClean="0"/>
              <a:t>Judging vs perceiving </a:t>
            </a:r>
          </a:p>
          <a:p>
            <a:pPr lvl="1"/>
            <a:r>
              <a:rPr lang="en-US" dirty="0" smtClean="0"/>
              <a:t>Thinking vs feeling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73" y="1654233"/>
            <a:ext cx="2812373" cy="48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0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61" y="207372"/>
            <a:ext cx="8100390" cy="64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8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79" y="2527605"/>
            <a:ext cx="8092304" cy="380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88" y="2373704"/>
            <a:ext cx="8508981" cy="40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098" y="1997355"/>
            <a:ext cx="9287826" cy="45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67" y="2350027"/>
            <a:ext cx="9067800" cy="4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2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Extrovert – E  vs  Introvert - I</a:t>
            </a:r>
            <a:endParaRPr lang="en-US" dirty="0"/>
          </a:p>
        </p:txBody>
      </p:sp>
      <p:pic>
        <p:nvPicPr>
          <p:cNvPr id="1026" name="Picture 2" descr="https://thumbs.gfycat.com/ThornySpanishGrizzlybear-size_restric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599" y="1761230"/>
            <a:ext cx="6226782" cy="349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262" y="5478088"/>
            <a:ext cx="5246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is directed towards the outside </a:t>
            </a:r>
          </a:p>
          <a:p>
            <a:r>
              <a:rPr lang="en-US" dirty="0" smtClean="0"/>
              <a:t>World and gets their energized by interacting</a:t>
            </a:r>
          </a:p>
          <a:p>
            <a:r>
              <a:rPr lang="en-US" dirty="0" smtClean="0"/>
              <a:t>With people.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0596" y="5478088"/>
            <a:ext cx="4841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Their energy is directed inwardly and are</a:t>
            </a:r>
          </a:p>
          <a:p>
            <a:r>
              <a:rPr lang="en-US" dirty="0" smtClean="0"/>
              <a:t>Energized Reflecting on ideas, memories, </a:t>
            </a:r>
          </a:p>
          <a:p>
            <a:r>
              <a:rPr lang="en-US" dirty="0" smtClean="0"/>
              <a:t>and experiences.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Sensing S  --- Intuition 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06" y="1454121"/>
            <a:ext cx="6397036" cy="4090467"/>
          </a:xfrm>
        </p:spPr>
      </p:pic>
      <p:sp>
        <p:nvSpPr>
          <p:cNvPr id="3" name="TextBox 2"/>
          <p:cNvSpPr txBox="1"/>
          <p:nvPr/>
        </p:nvSpPr>
        <p:spPr>
          <a:xfrm>
            <a:off x="739833" y="5821725"/>
            <a:ext cx="5046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Takes information that is real and tangible.  </a:t>
            </a:r>
          </a:p>
          <a:p>
            <a:r>
              <a:rPr lang="en-US" dirty="0" smtClean="0"/>
              <a:t>Focuses mostly on our 5 senses.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6356" y="5821725"/>
            <a:ext cx="5283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Takes information by seeing the big picture.  </a:t>
            </a:r>
          </a:p>
          <a:p>
            <a:r>
              <a:rPr lang="en-US" dirty="0" smtClean="0"/>
              <a:t>Looks for patterns and interrelationships they</a:t>
            </a:r>
          </a:p>
          <a:p>
            <a:r>
              <a:rPr lang="en-US" dirty="0" smtClean="0"/>
              <a:t>Perceive.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1222</TotalTime>
  <Words>183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Myers-Briggs</vt:lpstr>
      <vt:lpstr>Components of Myers-Brings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Extrovert – E  vs  Introvert - I</vt:lpstr>
      <vt:lpstr>Sensing S  --- Intuition N</vt:lpstr>
      <vt:lpstr>Judging -  vs  Perceiving -P</vt:lpstr>
      <vt:lpstr>Thinking – T   vs   Feeling – F</vt:lpstr>
      <vt:lpstr>Let’s Look at OUR Personality Types</vt:lpstr>
    </vt:vector>
  </TitlesOfParts>
  <Company>VCU-ALHP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Myers-Briggs</dc:title>
  <dc:creator>Mark H Crosthwaite</dc:creator>
  <cp:lastModifiedBy>Mark H Crosthwaite</cp:lastModifiedBy>
  <cp:revision>14</cp:revision>
  <dcterms:created xsi:type="dcterms:W3CDTF">2021-02-02T14:35:58Z</dcterms:created>
  <dcterms:modified xsi:type="dcterms:W3CDTF">2021-06-15T12:50:55Z</dcterms:modified>
</cp:coreProperties>
</file>