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8" r:id="rId2"/>
    <p:sldId id="399" r:id="rId3"/>
    <p:sldId id="321" r:id="rId4"/>
    <p:sldId id="325" r:id="rId5"/>
    <p:sldId id="398" r:id="rId6"/>
    <p:sldId id="272" r:id="rId7"/>
    <p:sldId id="400" r:id="rId8"/>
    <p:sldId id="401" r:id="rId9"/>
    <p:sldId id="402" r:id="rId10"/>
    <p:sldId id="283" r:id="rId11"/>
    <p:sldId id="309" r:id="rId12"/>
    <p:sldId id="279" r:id="rId13"/>
    <p:sldId id="334" r:id="rId14"/>
    <p:sldId id="335" r:id="rId15"/>
    <p:sldId id="396" r:id="rId16"/>
    <p:sldId id="338" r:id="rId17"/>
    <p:sldId id="386" r:id="rId18"/>
    <p:sldId id="403" r:id="rId19"/>
    <p:sldId id="4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B82204F-4DB5-4E2E-9515-95EA8E04D5BD}">
          <p14:sldIdLst>
            <p14:sldId id="318"/>
            <p14:sldId id="399"/>
            <p14:sldId id="321"/>
            <p14:sldId id="325"/>
            <p14:sldId id="398"/>
            <p14:sldId id="272"/>
            <p14:sldId id="400"/>
            <p14:sldId id="401"/>
            <p14:sldId id="402"/>
            <p14:sldId id="283"/>
            <p14:sldId id="309"/>
            <p14:sldId id="279"/>
            <p14:sldId id="334"/>
            <p14:sldId id="335"/>
            <p14:sldId id="396"/>
            <p14:sldId id="338"/>
            <p14:sldId id="386"/>
            <p14:sldId id="403"/>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8FF"/>
    <a:srgbClr val="252FFF"/>
    <a:srgbClr val="A3A099"/>
    <a:srgbClr val="3F3631"/>
    <a:srgbClr val="B4B6B3"/>
    <a:srgbClr val="2C5455"/>
    <a:srgbClr val="DAAA69"/>
    <a:srgbClr val="DDAD6D"/>
    <a:srgbClr val="171717"/>
    <a:srgbClr val="1B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59202" autoAdjust="0"/>
  </p:normalViewPr>
  <p:slideViewPr>
    <p:cSldViewPr snapToGrid="0">
      <p:cViewPr varScale="1">
        <p:scale>
          <a:sx n="43" d="100"/>
          <a:sy n="43" d="100"/>
        </p:scale>
        <p:origin x="2142" y="48"/>
      </p:cViewPr>
      <p:guideLst/>
    </p:cSldViewPr>
  </p:slideViewPr>
  <p:notesTextViewPr>
    <p:cViewPr>
      <p:scale>
        <a:sx n="150" d="100"/>
        <a:sy n="15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41D5EE-9D4A-4469-B758-EED7E50D1B95}" type="datetimeFigureOut">
              <a:rPr lang="en-US" smtClean="0"/>
              <a:t>3/23/2016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BAA6-BF54-4E18-8924-5709ACF8F8D6}" type="slidenum">
              <a:rPr lang="en-US" smtClean="0"/>
              <a:t>‹#›</a:t>
            </a:fld>
            <a:endParaRPr lang="en-US"/>
          </a:p>
        </p:txBody>
      </p:sp>
    </p:spTree>
    <p:extLst>
      <p:ext uri="{BB962C8B-B14F-4D97-AF65-F5344CB8AC3E}">
        <p14:creationId xmlns:p14="http://schemas.microsoft.com/office/powerpoint/2010/main" val="17201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Students need to </a:t>
            </a:r>
            <a:r>
              <a:rPr lang="en-US" baseline="0" dirty="0" smtClean="0"/>
              <a:t>understand the importance of being able to communicate analytical results and </a:t>
            </a:r>
            <a:r>
              <a:rPr lang="en-US" baseline="0" dirty="0" smtClean="0"/>
              <a:t>to </a:t>
            </a:r>
            <a:r>
              <a:rPr lang="en-US" baseline="0" dirty="0" smtClean="0"/>
              <a:t>do that </a:t>
            </a:r>
            <a:r>
              <a:rPr lang="en-US" baseline="0" dirty="0" smtClean="0"/>
              <a:t>be </a:t>
            </a:r>
            <a:r>
              <a:rPr lang="en-US" baseline="0" dirty="0" smtClean="0"/>
              <a:t>aware of trends in </a:t>
            </a:r>
            <a:r>
              <a:rPr lang="en-US" baseline="0" dirty="0" smtClean="0"/>
              <a:t>presentations, </a:t>
            </a:r>
            <a:r>
              <a:rPr lang="en-US" baseline="0" dirty="0" smtClean="0"/>
              <a:t>some of which I am going to go over.</a:t>
            </a:r>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1</a:t>
            </a:fld>
            <a:endParaRPr lang="en-US" dirty="0"/>
          </a:p>
        </p:txBody>
      </p:sp>
    </p:spTree>
    <p:extLst>
      <p:ext uri="{BB962C8B-B14F-4D97-AF65-F5344CB8AC3E}">
        <p14:creationId xmlns:p14="http://schemas.microsoft.com/office/powerpoint/2010/main" val="345303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Focus on the message you want to convey.  Most analysis from the computer does not focus on the big picture.  Reserve (hide) slides with this to answer questions if you need them.  </a:t>
            </a:r>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10</a:t>
            </a:fld>
            <a:endParaRPr lang="en-US" dirty="0"/>
          </a:p>
        </p:txBody>
      </p:sp>
    </p:spTree>
    <p:extLst>
      <p:ext uri="{BB962C8B-B14F-4D97-AF65-F5344CB8AC3E}">
        <p14:creationId xmlns:p14="http://schemas.microsoft.com/office/powerpoint/2010/main" val="1711751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Resources</a:t>
            </a:r>
            <a:r>
              <a:rPr lang="en-US" baseline="0" dirty="0" smtClean="0"/>
              <a:t> </a:t>
            </a:r>
            <a:r>
              <a:rPr lang="en-US" baseline="0" dirty="0" smtClean="0"/>
              <a:t>are out </a:t>
            </a:r>
            <a:r>
              <a:rPr lang="en-US" baseline="0" dirty="0" smtClean="0"/>
              <a:t>there to h</a:t>
            </a:r>
            <a:r>
              <a:rPr lang="en-US" dirty="0" smtClean="0"/>
              <a:t>ow help students</a:t>
            </a:r>
            <a:r>
              <a:rPr lang="en-US" baseline="0" dirty="0" smtClean="0"/>
              <a:t> learn how to simplify and visualize. </a:t>
            </a:r>
            <a:r>
              <a:rPr lang="en-US" dirty="0" smtClean="0"/>
              <a:t>p.262 </a:t>
            </a:r>
            <a:r>
              <a:rPr lang="en-US" sz="1200" b="1" kern="1200" dirty="0" smtClean="0">
                <a:solidFill>
                  <a:schemeClr val="tx1"/>
                </a:solidFill>
                <a:effectLst/>
                <a:latin typeface="+mn-lt"/>
                <a:ea typeface="+mn-ea"/>
                <a:cs typeface="+mn-cs"/>
              </a:rPr>
              <a:t>Data Points: Visualization That Means Something</a:t>
            </a:r>
            <a:r>
              <a:rPr lang="en-US" sz="1200" kern="1200" dirty="0" smtClean="0">
                <a:solidFill>
                  <a:schemeClr val="tx1"/>
                </a:solidFill>
                <a:effectLst/>
                <a:latin typeface="+mn-lt"/>
                <a:ea typeface="+mn-ea"/>
                <a:cs typeface="+mn-cs"/>
              </a:rPr>
              <a:t> – Nathan </a:t>
            </a:r>
            <a:r>
              <a:rPr lang="en-US" sz="1200" kern="1200" dirty="0" err="1" smtClean="0">
                <a:solidFill>
                  <a:schemeClr val="tx1"/>
                </a:solidFill>
                <a:effectLst/>
                <a:latin typeface="+mn-lt"/>
                <a:ea typeface="+mn-ea"/>
                <a:cs typeface="+mn-cs"/>
              </a:rPr>
              <a:t>Yau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11</a:t>
            </a:fld>
            <a:endParaRPr lang="en-US"/>
          </a:p>
        </p:txBody>
      </p:sp>
    </p:spTree>
    <p:extLst>
      <p:ext uri="{BB962C8B-B14F-4D97-AF65-F5344CB8AC3E}">
        <p14:creationId xmlns:p14="http://schemas.microsoft.com/office/powerpoint/2010/main" val="413140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to help make decisions as to what</a:t>
            </a:r>
            <a:r>
              <a:rPr lang="en-US" baseline="0" dirty="0" smtClean="0"/>
              <a:t> type of graphics to use.</a:t>
            </a:r>
            <a:r>
              <a:rPr lang="en-US" dirty="0" smtClean="0"/>
              <a:t> David Paradi </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12</a:t>
            </a:fld>
            <a:endParaRPr lang="en-US"/>
          </a:p>
        </p:txBody>
      </p:sp>
    </p:spTree>
    <p:extLst>
      <p:ext uri="{BB962C8B-B14F-4D97-AF65-F5344CB8AC3E}">
        <p14:creationId xmlns:p14="http://schemas.microsoft.com/office/powerpoint/2010/main" val="1809297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Using images is great</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 But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some ways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to show images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are better than others to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get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the point </a:t>
            </a:r>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across.</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13</a:t>
            </a:fld>
            <a:endParaRPr lang="en-US" dirty="0"/>
          </a:p>
        </p:txBody>
      </p:sp>
    </p:spTree>
    <p:extLst>
      <p:ext uri="{BB962C8B-B14F-4D97-AF65-F5344CB8AC3E}">
        <p14:creationId xmlns:p14="http://schemas.microsoft.com/office/powerpoint/2010/main" val="1093623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anose="020B0604020202020204" pitchFamily="34" charset="0"/>
                <a:ea typeface="+mn-ea"/>
                <a:cs typeface="Arial" panose="020B0604020202020204" pitchFamily="34" charset="0"/>
              </a:rPr>
              <a:t>How to Use Imagery Like the Pros! Same message but image is more impactful.</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14</a:t>
            </a:fld>
            <a:endParaRPr lang="en-US" dirty="0"/>
          </a:p>
        </p:txBody>
      </p:sp>
    </p:spTree>
    <p:extLst>
      <p:ext uri="{BB962C8B-B14F-4D97-AF65-F5344CB8AC3E}">
        <p14:creationId xmlns:p14="http://schemas.microsoft.com/office/powerpoint/2010/main" val="170201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Principles of neuroscience</a:t>
            </a:r>
            <a:r>
              <a:rPr lang="en-US" baseline="0" dirty="0" smtClean="0"/>
              <a:t> – how brain processes information and why data visualization is so important</a:t>
            </a:r>
            <a:endParaRPr lang="en-US" dirty="0"/>
          </a:p>
        </p:txBody>
      </p:sp>
      <p:sp>
        <p:nvSpPr>
          <p:cNvPr id="4" name="Slide Number Placeholder 3"/>
          <p:cNvSpPr>
            <a:spLocks noGrp="1"/>
          </p:cNvSpPr>
          <p:nvPr>
            <p:ph type="sldNum" sz="quarter" idx="10"/>
          </p:nvPr>
        </p:nvSpPr>
        <p:spPr/>
        <p:txBody>
          <a:bodyPr/>
          <a:lstStyle/>
          <a:p>
            <a:fld id="{6DDBD671-324C-41C4-82E5-9E4560519A8B}" type="slidenum">
              <a:rPr lang="en-US" smtClean="0"/>
              <a:t>15</a:t>
            </a:fld>
            <a:endParaRPr lang="en-US" dirty="0"/>
          </a:p>
        </p:txBody>
      </p:sp>
    </p:spTree>
    <p:extLst>
      <p:ext uri="{BB962C8B-B14F-4D97-AF65-F5344CB8AC3E}">
        <p14:creationId xmlns:p14="http://schemas.microsoft.com/office/powerpoint/2010/main" val="3450665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 of choices for presentation </a:t>
            </a:r>
            <a:r>
              <a:rPr lang="en-US" dirty="0" smtClean="0"/>
              <a:t>software</a:t>
            </a:r>
            <a:r>
              <a:rPr lang="en-US" baseline="0" dirty="0" smtClean="0"/>
              <a:t> but </a:t>
            </a:r>
            <a:r>
              <a:rPr lang="en-US" baseline="0" dirty="0" smtClean="0"/>
              <a:t>the key is learning to use them effectively.</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16</a:t>
            </a:fld>
            <a:endParaRPr lang="en-US" dirty="0"/>
          </a:p>
        </p:txBody>
      </p:sp>
    </p:spTree>
    <p:extLst>
      <p:ext uri="{BB962C8B-B14F-4D97-AF65-F5344CB8AC3E}">
        <p14:creationId xmlns:p14="http://schemas.microsoft.com/office/powerpoint/2010/main" val="4156676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Golden Rule of Presentations</a:t>
            </a:r>
          </a:p>
          <a:p>
            <a:r>
              <a:rPr lang="en-US" sz="1200" b="0" i="0" kern="1200" dirty="0" smtClean="0">
                <a:solidFill>
                  <a:schemeClr val="tx1"/>
                </a:solidFill>
                <a:effectLst/>
                <a:latin typeface="+mn-lt"/>
                <a:ea typeface="+mn-ea"/>
                <a:cs typeface="+mn-cs"/>
              </a:rPr>
              <a:t>Collect good presentations every time you see them, and show students what good visuals</a:t>
            </a:r>
            <a:r>
              <a:rPr lang="en-US" sz="1200" b="0" i="0" kern="1200" baseline="0" dirty="0" smtClean="0">
                <a:solidFill>
                  <a:schemeClr val="tx1"/>
                </a:solidFill>
                <a:effectLst/>
                <a:latin typeface="+mn-lt"/>
                <a:ea typeface="+mn-ea"/>
                <a:cs typeface="+mn-cs"/>
              </a:rPr>
              <a:t> should</a:t>
            </a:r>
            <a:r>
              <a:rPr lang="en-US" sz="1200" b="0" i="0" kern="1200" dirty="0" smtClean="0">
                <a:solidFill>
                  <a:schemeClr val="tx1"/>
                </a:solidFill>
                <a:effectLst/>
                <a:latin typeface="+mn-lt"/>
                <a:ea typeface="+mn-ea"/>
                <a:cs typeface="+mn-cs"/>
              </a:rPr>
              <a:t> look like.”   Nolan </a:t>
            </a:r>
            <a:r>
              <a:rPr lang="en-US" sz="1200" b="0" i="0" kern="1200" dirty="0" err="1" smtClean="0">
                <a:solidFill>
                  <a:schemeClr val="tx1"/>
                </a:solidFill>
                <a:effectLst/>
                <a:latin typeface="+mn-lt"/>
                <a:ea typeface="+mn-ea"/>
                <a:cs typeface="+mn-cs"/>
              </a:rPr>
              <a:t>Haims</a:t>
            </a:r>
            <a:r>
              <a:rPr lang="en-US" sz="1200" b="0" i="0" kern="1200" baseline="0" dirty="0" smtClean="0">
                <a:solidFill>
                  <a:schemeClr val="tx1"/>
                </a:solidFill>
                <a:effectLst/>
                <a:latin typeface="+mn-lt"/>
                <a:ea typeface="+mn-ea"/>
                <a:cs typeface="+mn-cs"/>
              </a:rPr>
              <a:t> PresentYourStory.com</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17</a:t>
            </a:fld>
            <a:endParaRPr lang="en-US"/>
          </a:p>
        </p:txBody>
      </p:sp>
    </p:spTree>
    <p:extLst>
      <p:ext uri="{BB962C8B-B14F-4D97-AF65-F5344CB8AC3E}">
        <p14:creationId xmlns:p14="http://schemas.microsoft.com/office/powerpoint/2010/main" val="2295893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Golden Rule of Presentations</a:t>
            </a:r>
          </a:p>
          <a:p>
            <a:r>
              <a:rPr lang="en-US" sz="1200" b="0" i="0" kern="1200" dirty="0" smtClean="0">
                <a:solidFill>
                  <a:schemeClr val="tx1"/>
                </a:solidFill>
                <a:effectLst/>
                <a:latin typeface="+mn-lt"/>
                <a:ea typeface="+mn-ea"/>
                <a:cs typeface="+mn-cs"/>
              </a:rPr>
              <a:t>Collect good presentations every time you see </a:t>
            </a:r>
            <a:r>
              <a:rPr lang="en-US" sz="1200" b="0" i="0" kern="1200" dirty="0" smtClean="0">
                <a:solidFill>
                  <a:schemeClr val="tx1"/>
                </a:solidFill>
                <a:effectLst/>
                <a:latin typeface="+mn-lt"/>
                <a:ea typeface="+mn-ea"/>
                <a:cs typeface="+mn-cs"/>
              </a:rPr>
              <a:t>them to serve as a model of what </a:t>
            </a:r>
            <a:r>
              <a:rPr lang="en-US" sz="1200" b="0" i="0" kern="1200" dirty="0" smtClean="0">
                <a:solidFill>
                  <a:schemeClr val="tx1"/>
                </a:solidFill>
                <a:effectLst/>
                <a:latin typeface="+mn-lt"/>
                <a:ea typeface="+mn-ea"/>
                <a:cs typeface="+mn-cs"/>
              </a:rPr>
              <a:t>good visuals</a:t>
            </a:r>
            <a:r>
              <a:rPr lang="en-US" sz="1200" b="0" i="0" kern="1200" baseline="0" dirty="0" smtClean="0">
                <a:solidFill>
                  <a:schemeClr val="tx1"/>
                </a:solidFill>
                <a:effectLst/>
                <a:latin typeface="+mn-lt"/>
                <a:ea typeface="+mn-ea"/>
                <a:cs typeface="+mn-cs"/>
              </a:rPr>
              <a:t> should</a:t>
            </a:r>
            <a:r>
              <a:rPr lang="en-US" sz="1200" b="0" i="0" kern="1200" dirty="0" smtClean="0">
                <a:solidFill>
                  <a:schemeClr val="tx1"/>
                </a:solidFill>
                <a:effectLst/>
                <a:latin typeface="+mn-lt"/>
                <a:ea typeface="+mn-ea"/>
                <a:cs typeface="+mn-cs"/>
              </a:rPr>
              <a:t> look like.”   Nolan </a:t>
            </a:r>
            <a:r>
              <a:rPr lang="en-US" sz="1200" b="0" i="0" kern="1200" dirty="0" err="1" smtClean="0">
                <a:solidFill>
                  <a:schemeClr val="tx1"/>
                </a:solidFill>
                <a:effectLst/>
                <a:latin typeface="+mn-lt"/>
                <a:ea typeface="+mn-ea"/>
                <a:cs typeface="+mn-cs"/>
              </a:rPr>
              <a:t>Haims</a:t>
            </a:r>
            <a:r>
              <a:rPr lang="en-US" sz="1200" b="0" i="0" kern="1200" baseline="0" dirty="0" smtClean="0">
                <a:solidFill>
                  <a:schemeClr val="tx1"/>
                </a:solidFill>
                <a:effectLst/>
                <a:latin typeface="+mn-lt"/>
                <a:ea typeface="+mn-ea"/>
                <a:cs typeface="+mn-cs"/>
              </a:rPr>
              <a:t> PresentYourStory.com</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18</a:t>
            </a:fld>
            <a:endParaRPr lang="en-US"/>
          </a:p>
        </p:txBody>
      </p:sp>
    </p:spTree>
    <p:extLst>
      <p:ext uri="{BB962C8B-B14F-4D97-AF65-F5344CB8AC3E}">
        <p14:creationId xmlns:p14="http://schemas.microsoft.com/office/powerpoint/2010/main" val="196286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Guidelines for </a:t>
            </a:r>
            <a:r>
              <a:rPr lang="en-US" smtClean="0"/>
              <a:t>group presentations on March 30.</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19</a:t>
            </a:fld>
            <a:endParaRPr lang="en-US"/>
          </a:p>
        </p:txBody>
      </p:sp>
    </p:spTree>
    <p:extLst>
      <p:ext uri="{BB962C8B-B14F-4D97-AF65-F5344CB8AC3E}">
        <p14:creationId xmlns:p14="http://schemas.microsoft.com/office/powerpoint/2010/main" val="168952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think of presentations you have recently seen? Do you agree with this?</a:t>
            </a:r>
            <a:endParaRPr lang="en-US" dirty="0" smtClean="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4489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a:t>
            </a:r>
            <a:r>
              <a:rPr lang="en-US" baseline="0" dirty="0" smtClean="0"/>
              <a:t> articles and employers say students have poor communication skills.</a:t>
            </a:r>
          </a:p>
          <a:p>
            <a:r>
              <a:rPr lang="en-US" baseline="0" dirty="0" smtClean="0"/>
              <a:t>We want </a:t>
            </a:r>
            <a:r>
              <a:rPr lang="en-US" baseline="0" dirty="0" smtClean="0"/>
              <a:t>students </a:t>
            </a:r>
            <a:r>
              <a:rPr lang="en-US" baseline="0" dirty="0" smtClean="0"/>
              <a:t>to have great skills but </a:t>
            </a:r>
            <a:r>
              <a:rPr lang="en-US" baseline="0" dirty="0" smtClean="0"/>
              <a:t>using the methods faculty use to communicate academic material is most likely not the appropriate method for presenting analysis of data.</a:t>
            </a:r>
            <a:endParaRPr lang="en-US" dirty="0" smtClean="0"/>
          </a:p>
        </p:txBody>
      </p:sp>
      <p:sp>
        <p:nvSpPr>
          <p:cNvPr id="4" name="Slide Number Placeholder 3"/>
          <p:cNvSpPr>
            <a:spLocks noGrp="1"/>
          </p:cNvSpPr>
          <p:nvPr>
            <p:ph type="sldNum" sz="quarter" idx="10"/>
          </p:nvPr>
        </p:nvSpPr>
        <p:spPr/>
        <p:txBody>
          <a:bodyPr/>
          <a:lstStyle/>
          <a:p>
            <a:fld id="{1B82BAA6-BF54-4E18-8924-5709ACF8F8D6}" type="slidenum">
              <a:rPr lang="en-US" smtClean="0"/>
              <a:t>3</a:t>
            </a:fld>
            <a:endParaRPr lang="en-US" dirty="0"/>
          </a:p>
        </p:txBody>
      </p:sp>
    </p:spTree>
    <p:extLst>
      <p:ext uri="{BB962C8B-B14F-4D97-AF65-F5344CB8AC3E}">
        <p14:creationId xmlns:p14="http://schemas.microsoft.com/office/powerpoint/2010/main" val="156177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Paradi, presentation</a:t>
            </a:r>
            <a:r>
              <a:rPr lang="en-US" baseline="0" dirty="0" smtClean="0"/>
              <a:t> expert, does survey. How can you avoid these issues?</a:t>
            </a:r>
            <a:endParaRPr lang="en-US" dirty="0"/>
          </a:p>
        </p:txBody>
      </p:sp>
      <p:sp>
        <p:nvSpPr>
          <p:cNvPr id="4" name="Slide Number Placeholder 3"/>
          <p:cNvSpPr>
            <a:spLocks noGrp="1"/>
          </p:cNvSpPr>
          <p:nvPr>
            <p:ph type="sldNum" sz="quarter" idx="10"/>
          </p:nvPr>
        </p:nvSpPr>
        <p:spPr/>
        <p:txBody>
          <a:bodyPr/>
          <a:lstStyle/>
          <a:p>
            <a:fld id="{1B82BAA6-BF54-4E18-8924-5709ACF8F8D6}" type="slidenum">
              <a:rPr lang="en-US" smtClean="0"/>
              <a:t>4</a:t>
            </a:fld>
            <a:endParaRPr lang="en-US"/>
          </a:p>
        </p:txBody>
      </p:sp>
    </p:spTree>
    <p:extLst>
      <p:ext uri="{BB962C8B-B14F-4D97-AF65-F5344CB8AC3E}">
        <p14:creationId xmlns:p14="http://schemas.microsoft.com/office/powerpoint/2010/main" val="9169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a:t>
            </a:r>
            <a:r>
              <a:rPr lang="en-US" baseline="0" dirty="0" smtClean="0"/>
              <a:t> professional you will be expected to give</a:t>
            </a:r>
          </a:p>
          <a:p>
            <a:r>
              <a:rPr lang="en-US" baseline="0" dirty="0" smtClean="0"/>
              <a:t>updates</a:t>
            </a:r>
          </a:p>
          <a:p>
            <a:r>
              <a:rPr lang="en-US" baseline="0" dirty="0" smtClean="0"/>
              <a:t>analysis</a:t>
            </a:r>
          </a:p>
          <a:p>
            <a:r>
              <a:rPr lang="en-US" baseline="0" dirty="0" smtClean="0"/>
              <a:t>recommendations</a:t>
            </a:r>
          </a:p>
          <a:p>
            <a:r>
              <a:rPr lang="en-US" baseline="0" dirty="0" smtClean="0"/>
              <a:t>more practice now better</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5</a:t>
            </a:fld>
            <a:endParaRPr lang="en-US" dirty="0"/>
          </a:p>
        </p:txBody>
      </p:sp>
    </p:spTree>
    <p:extLst>
      <p:ext uri="{BB962C8B-B14F-4D97-AF65-F5344CB8AC3E}">
        <p14:creationId xmlns:p14="http://schemas.microsoft.com/office/powerpoint/2010/main" val="4237049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Storytelling </a:t>
            </a:r>
            <a:r>
              <a:rPr lang="en-US" dirty="0" smtClean="0"/>
              <a:t>is the buzzword</a:t>
            </a:r>
            <a:r>
              <a:rPr lang="en-US" baseline="0" dirty="0" smtClean="0"/>
              <a:t> </a:t>
            </a:r>
            <a:r>
              <a:rPr lang="en-US" baseline="0" dirty="0" smtClean="0"/>
              <a:t>in </a:t>
            </a:r>
            <a:r>
              <a:rPr lang="en-US" baseline="0" dirty="0" smtClean="0"/>
              <a:t>the presentations </a:t>
            </a:r>
            <a:r>
              <a:rPr lang="en-US" baseline="0" dirty="0" smtClean="0"/>
              <a:t>world. 5 </a:t>
            </a:r>
            <a:r>
              <a:rPr lang="en-US" baseline="0" dirty="0" smtClean="0"/>
              <a:t>types of </a:t>
            </a:r>
            <a:r>
              <a:rPr lang="en-US" baseline="0" dirty="0" err="1" smtClean="0"/>
              <a:t>storytellig</a:t>
            </a:r>
            <a:r>
              <a:rPr lang="en-US" baseline="0" dirty="0" smtClean="0"/>
              <a:t> </a:t>
            </a:r>
            <a:r>
              <a:rPr lang="en-US" baseline="0" dirty="0" smtClean="0"/>
              <a:t>– Inspire, Educate, Simplify, Motivate, Launch movements. </a:t>
            </a:r>
            <a:r>
              <a:rPr lang="en-US" baseline="0" dirty="0" smtClean="0"/>
              <a:t>Tell </a:t>
            </a:r>
            <a:r>
              <a:rPr lang="en-US" baseline="0" dirty="0" smtClean="0"/>
              <a:t>stories to help them understand </a:t>
            </a:r>
            <a:r>
              <a:rPr lang="en-US" baseline="0" dirty="0" smtClean="0"/>
              <a:t>concepts. Carmen </a:t>
            </a:r>
            <a:r>
              <a:rPr lang="en-US" baseline="0" dirty="0" smtClean="0"/>
              <a:t>Gallo</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6</a:t>
            </a:fld>
            <a:endParaRPr lang="en-US"/>
          </a:p>
        </p:txBody>
      </p:sp>
    </p:spTree>
    <p:extLst>
      <p:ext uri="{BB962C8B-B14F-4D97-AF65-F5344CB8AC3E}">
        <p14:creationId xmlns:p14="http://schemas.microsoft.com/office/powerpoint/2010/main" val="68091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something different.</a:t>
            </a:r>
          </a:p>
          <a:p>
            <a:r>
              <a:rPr lang="en-US" dirty="0" smtClean="0"/>
              <a:t>start with results, then process</a:t>
            </a:r>
          </a:p>
          <a:p>
            <a:endParaRPr lang="en-US" dirty="0"/>
          </a:p>
        </p:txBody>
      </p:sp>
      <p:sp>
        <p:nvSpPr>
          <p:cNvPr id="4" name="Slide Number Placeholder 3"/>
          <p:cNvSpPr>
            <a:spLocks noGrp="1"/>
          </p:cNvSpPr>
          <p:nvPr>
            <p:ph type="sldNum" sz="quarter" idx="10"/>
          </p:nvPr>
        </p:nvSpPr>
        <p:spPr/>
        <p:txBody>
          <a:bodyPr/>
          <a:lstStyle/>
          <a:p>
            <a:fld id="{B836311F-DB55-42DE-BDC9-8DAED54C47BA}" type="slidenum">
              <a:rPr lang="en-US" smtClean="0"/>
              <a:t>7</a:t>
            </a:fld>
            <a:endParaRPr lang="en-US" dirty="0"/>
          </a:p>
        </p:txBody>
      </p:sp>
    </p:spTree>
    <p:extLst>
      <p:ext uri="{BB962C8B-B14F-4D97-AF65-F5344CB8AC3E}">
        <p14:creationId xmlns:p14="http://schemas.microsoft.com/office/powerpoint/2010/main" val="2521899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 this is in Latin, how many times have you seen slides like this?</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8</a:t>
            </a:fld>
            <a:endParaRPr lang="en-US"/>
          </a:p>
        </p:txBody>
      </p:sp>
    </p:spTree>
    <p:extLst>
      <p:ext uri="{BB962C8B-B14F-4D97-AF65-F5344CB8AC3E}">
        <p14:creationId xmlns:p14="http://schemas.microsoft.com/office/powerpoint/2010/main" val="312103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Giving complete </a:t>
            </a:r>
            <a:r>
              <a:rPr lang="en-US" baseline="0" dirty="0" smtClean="0"/>
              <a:t>sentences </a:t>
            </a:r>
            <a:r>
              <a:rPr lang="en-US" baseline="0" dirty="0" smtClean="0"/>
              <a:t>that the presenter </a:t>
            </a:r>
            <a:r>
              <a:rPr lang="en-US" baseline="0" dirty="0" smtClean="0"/>
              <a:t>reads to </a:t>
            </a:r>
            <a:r>
              <a:rPr lang="en-US" baseline="0" dirty="0" smtClean="0"/>
              <a:t>you is not an indication of a good presentation. </a:t>
            </a:r>
            <a:r>
              <a:rPr lang="en-US" baseline="0" dirty="0" smtClean="0"/>
              <a:t>You read faster than </a:t>
            </a:r>
            <a:r>
              <a:rPr lang="en-US" baseline="0" dirty="0" smtClean="0"/>
              <a:t>the presenter </a:t>
            </a:r>
            <a:r>
              <a:rPr lang="en-US" baseline="0" dirty="0" smtClean="0"/>
              <a:t>can read. Bullets were made to kill and they sure do in PPT.</a:t>
            </a:r>
            <a:endParaRPr lang="en-US" dirty="0"/>
          </a:p>
        </p:txBody>
      </p:sp>
      <p:sp>
        <p:nvSpPr>
          <p:cNvPr id="4" name="Slide Number Placeholder 3"/>
          <p:cNvSpPr>
            <a:spLocks noGrp="1"/>
          </p:cNvSpPr>
          <p:nvPr>
            <p:ph type="sldNum" sz="quarter" idx="10"/>
          </p:nvPr>
        </p:nvSpPr>
        <p:spPr/>
        <p:txBody>
          <a:bodyPr/>
          <a:lstStyle/>
          <a:p>
            <a:pPr>
              <a:defRPr/>
            </a:pPr>
            <a:fld id="{0B28BCC3-89F6-456F-8FE0-FBB0FEEC84AE}" type="slidenum">
              <a:rPr lang="en-US" smtClean="0"/>
              <a:pPr>
                <a:defRPr/>
              </a:pPr>
              <a:t>9</a:t>
            </a:fld>
            <a:endParaRPr lang="en-US"/>
          </a:p>
        </p:txBody>
      </p:sp>
    </p:spTree>
    <p:extLst>
      <p:ext uri="{BB962C8B-B14F-4D97-AF65-F5344CB8AC3E}">
        <p14:creationId xmlns:p14="http://schemas.microsoft.com/office/powerpoint/2010/main" val="363458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660853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64277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250177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80858E-D064-4E15-BF64-062C9BEA1453}"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39076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80858E-D064-4E15-BF64-062C9BEA1453}" type="datetimeFigureOut">
              <a:rPr lang="en-US" smtClean="0"/>
              <a:t>3/23/2016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64659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80858E-D064-4E15-BF64-062C9BEA1453}"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29562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80858E-D064-4E15-BF64-062C9BEA1453}" type="datetimeFigureOut">
              <a:rPr lang="en-US" smtClean="0"/>
              <a:t>3/23/2016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89490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80858E-D064-4E15-BF64-062C9BEA1453}" type="datetimeFigureOut">
              <a:rPr lang="en-US" smtClean="0"/>
              <a:t>3/23/2016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409115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0858E-D064-4E15-BF64-062C9BEA1453}" type="datetimeFigureOut">
              <a:rPr lang="en-US" smtClean="0"/>
              <a:t>3/23/2016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38703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0858E-D064-4E15-BF64-062C9BEA1453}"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4294598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80858E-D064-4E15-BF64-062C9BEA1453}" type="datetimeFigureOut">
              <a:rPr lang="en-US" smtClean="0"/>
              <a:t>3/23/2016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B7A56D-5530-4DCA-B19C-AC5BA9F30B64}" type="slidenum">
              <a:rPr lang="en-US" smtClean="0"/>
              <a:t>‹#›</a:t>
            </a:fld>
            <a:endParaRPr lang="en-US"/>
          </a:p>
        </p:txBody>
      </p:sp>
    </p:spTree>
    <p:extLst>
      <p:ext uri="{BB962C8B-B14F-4D97-AF65-F5344CB8AC3E}">
        <p14:creationId xmlns:p14="http://schemas.microsoft.com/office/powerpoint/2010/main" val="108540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0858E-D064-4E15-BF64-062C9BEA1453}" type="datetimeFigureOut">
              <a:rPr lang="en-US" smtClean="0"/>
              <a:t>3/23/2016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7A56D-5530-4DCA-B19C-AC5BA9F30B64}" type="slidenum">
              <a:rPr lang="en-US" smtClean="0"/>
              <a:t>‹#›</a:t>
            </a:fld>
            <a:endParaRPr lang="en-US"/>
          </a:p>
        </p:txBody>
      </p:sp>
    </p:spTree>
    <p:extLst>
      <p:ext uri="{BB962C8B-B14F-4D97-AF65-F5344CB8AC3E}">
        <p14:creationId xmlns:p14="http://schemas.microsoft.com/office/powerpoint/2010/main" val="35880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hinkoutsidetheslide.com/free-resources/latest-annoying-powerpoint-survey-result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9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000" y="0"/>
            <a:ext cx="9972103" cy="7010400"/>
          </a:xfrm>
        </p:spPr>
      </p:pic>
      <p:sp>
        <p:nvSpPr>
          <p:cNvPr id="5" name="Rectangle 4"/>
          <p:cNvSpPr/>
          <p:nvPr/>
        </p:nvSpPr>
        <p:spPr>
          <a:xfrm>
            <a:off x="-381001" y="-23446"/>
            <a:ext cx="9972103" cy="7010400"/>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4725"/>
            <a:r>
              <a:rPr lang="en-US" sz="6000" dirty="0" smtClean="0">
                <a:solidFill>
                  <a:schemeClr val="tx1"/>
                </a:solidFill>
              </a:rPr>
              <a:t>Presenting Data</a:t>
            </a:r>
            <a:endParaRPr lang="en-US" sz="6000" dirty="0">
              <a:solidFill>
                <a:schemeClr val="tx1"/>
              </a:solidFill>
            </a:endParaRPr>
          </a:p>
        </p:txBody>
      </p:sp>
    </p:spTree>
    <p:extLst>
      <p:ext uri="{BB962C8B-B14F-4D97-AF65-F5344CB8AC3E}">
        <p14:creationId xmlns:p14="http://schemas.microsoft.com/office/powerpoint/2010/main" val="2176800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842" y="369318"/>
            <a:ext cx="8265090" cy="5754665"/>
          </a:xfrm>
          <a:prstGeom prst="rect">
            <a:avLst/>
          </a:prstGeom>
        </p:spPr>
      </p:pic>
      <p:sp>
        <p:nvSpPr>
          <p:cNvPr id="4" name="TextBox 3"/>
          <p:cNvSpPr txBox="1"/>
          <p:nvPr/>
        </p:nvSpPr>
        <p:spPr>
          <a:xfrm>
            <a:off x="464842" y="2564296"/>
            <a:ext cx="8069558" cy="1600438"/>
          </a:xfrm>
          <a:prstGeom prst="rect">
            <a:avLst/>
          </a:prstGeom>
          <a:solidFill>
            <a:srgbClr val="9398FF"/>
          </a:solidFill>
        </p:spPr>
        <p:txBody>
          <a:bodyPr wrap="square" rtlCol="0">
            <a:spAutoFit/>
          </a:bodyPr>
          <a:lstStyle/>
          <a:p>
            <a:r>
              <a:rPr lang="en-US" sz="4000" dirty="0" smtClean="0"/>
              <a:t>Software output is </a:t>
            </a:r>
            <a:r>
              <a:rPr lang="en-US" sz="4000" dirty="0"/>
              <a:t>for calculations </a:t>
            </a:r>
            <a:endParaRPr lang="en-US" sz="4000" dirty="0" smtClean="0"/>
          </a:p>
          <a:p>
            <a:r>
              <a:rPr lang="en-US" sz="4000" dirty="0" smtClean="0"/>
              <a:t>not </a:t>
            </a:r>
            <a:r>
              <a:rPr lang="en-US" sz="4000" dirty="0"/>
              <a:t>for communication</a:t>
            </a:r>
            <a:r>
              <a:rPr lang="en-US" dirty="0"/>
              <a:t>.</a:t>
            </a:r>
          </a:p>
          <a:p>
            <a:endParaRPr lang="en-US" dirty="0"/>
          </a:p>
        </p:txBody>
      </p:sp>
    </p:spTree>
    <p:extLst>
      <p:ext uri="{BB962C8B-B14F-4D97-AF65-F5344CB8AC3E}">
        <p14:creationId xmlns:p14="http://schemas.microsoft.com/office/powerpoint/2010/main" val="3607038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656" y="361950"/>
            <a:ext cx="9134343" cy="6140591"/>
          </a:xfrm>
          <a:prstGeom prst="rect">
            <a:avLst/>
          </a:prstGeom>
        </p:spPr>
      </p:pic>
      <p:sp>
        <p:nvSpPr>
          <p:cNvPr id="2" name="Rectangle 1"/>
          <p:cNvSpPr/>
          <p:nvPr/>
        </p:nvSpPr>
        <p:spPr>
          <a:xfrm>
            <a:off x="432932" y="6401000"/>
            <a:ext cx="8287789" cy="369332"/>
          </a:xfrm>
          <a:prstGeom prst="rect">
            <a:avLst/>
          </a:prstGeom>
        </p:spPr>
        <p:txBody>
          <a:bodyPr wrap="square">
            <a:spAutoFit/>
          </a:bodyPr>
          <a:lstStyle/>
          <a:p>
            <a:pPr>
              <a:defRPr/>
            </a:pPr>
            <a:r>
              <a:rPr lang="en-US" b="1" dirty="0"/>
              <a:t>Data Points: Visualization That Means Something</a:t>
            </a:r>
            <a:r>
              <a:rPr lang="en-US" dirty="0"/>
              <a:t> – Nathan </a:t>
            </a:r>
            <a:r>
              <a:rPr lang="en-US" dirty="0" err="1"/>
              <a:t>Yau</a:t>
            </a:r>
            <a:endParaRPr lang="en-US" dirty="0"/>
          </a:p>
        </p:txBody>
      </p:sp>
    </p:spTree>
    <p:extLst>
      <p:ext uri="{BB962C8B-B14F-4D97-AF65-F5344CB8AC3E}">
        <p14:creationId xmlns:p14="http://schemas.microsoft.com/office/powerpoint/2010/main" val="3800962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172199"/>
          </a:xfrm>
          <a:prstGeom prst="rect">
            <a:avLst/>
          </a:prstGeom>
        </p:spPr>
      </p:pic>
      <p:sp>
        <p:nvSpPr>
          <p:cNvPr id="3" name="Rectangle 2"/>
          <p:cNvSpPr/>
          <p:nvPr/>
        </p:nvSpPr>
        <p:spPr>
          <a:xfrm>
            <a:off x="228600" y="6363385"/>
            <a:ext cx="8686800" cy="369332"/>
          </a:xfrm>
          <a:prstGeom prst="rect">
            <a:avLst/>
          </a:prstGeom>
        </p:spPr>
        <p:txBody>
          <a:bodyPr wrap="square">
            <a:spAutoFit/>
          </a:bodyPr>
          <a:lstStyle/>
          <a:p>
            <a:r>
              <a:rPr lang="en-US" dirty="0"/>
              <a:t>http://www.thinkoutsidetheslide.com/tutorials-to-create-effective-visuals-in-powerpoint/</a:t>
            </a:r>
          </a:p>
        </p:txBody>
      </p:sp>
    </p:spTree>
    <p:extLst>
      <p:ext uri="{BB962C8B-B14F-4D97-AF65-F5344CB8AC3E}">
        <p14:creationId xmlns:p14="http://schemas.microsoft.com/office/powerpoint/2010/main" val="231504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5800"/>
            <a:ext cx="9184344" cy="6858000"/>
          </a:xfrm>
          <a:prstGeom prst="rect">
            <a:avLst/>
          </a:prstGeom>
        </p:spPr>
      </p:pic>
      <p:sp>
        <p:nvSpPr>
          <p:cNvPr id="3" name="Rectangle 2"/>
          <p:cNvSpPr/>
          <p:nvPr/>
        </p:nvSpPr>
        <p:spPr>
          <a:xfrm>
            <a:off x="381000" y="6324600"/>
            <a:ext cx="5198859" cy="369332"/>
          </a:xfrm>
          <a:prstGeom prst="rect">
            <a:avLst/>
          </a:prstGeom>
        </p:spPr>
        <p:txBody>
          <a:bodyPr wrap="none">
            <a:spAutoFit/>
          </a:bodyPr>
          <a:lstStyle/>
          <a:p>
            <a:r>
              <a:rPr lang="en-US" dirty="0">
                <a:solidFill>
                  <a:srgbClr val="4A7D8D"/>
                </a:solidFill>
                <a:latin typeface="Helvetica-Light"/>
              </a:rPr>
              <a:t>How to Use Imagery Like the Pros</a:t>
            </a:r>
            <a:r>
              <a:rPr lang="en-US" dirty="0" smtClean="0">
                <a:solidFill>
                  <a:srgbClr val="4A7D8D"/>
                </a:solidFill>
                <a:latin typeface="Helvetica-Light"/>
              </a:rPr>
              <a:t>!, Nolan </a:t>
            </a:r>
            <a:r>
              <a:rPr lang="en-US" dirty="0" err="1" smtClean="0">
                <a:solidFill>
                  <a:srgbClr val="4A7D8D"/>
                </a:solidFill>
                <a:latin typeface="Helvetica-Light"/>
              </a:rPr>
              <a:t>Haims</a:t>
            </a:r>
            <a:endParaRPr lang="en-US" dirty="0"/>
          </a:p>
        </p:txBody>
      </p:sp>
    </p:spTree>
    <p:extLst>
      <p:ext uri="{BB962C8B-B14F-4D97-AF65-F5344CB8AC3E}">
        <p14:creationId xmlns:p14="http://schemas.microsoft.com/office/powerpoint/2010/main" val="2349497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66699"/>
            <a:ext cx="9677400" cy="7124699"/>
          </a:xfrm>
          <a:prstGeom prst="rect">
            <a:avLst/>
          </a:prstGeom>
        </p:spPr>
      </p:pic>
      <p:sp>
        <p:nvSpPr>
          <p:cNvPr id="3" name="Rectangle 2"/>
          <p:cNvSpPr/>
          <p:nvPr/>
        </p:nvSpPr>
        <p:spPr>
          <a:xfrm>
            <a:off x="0" y="6450568"/>
            <a:ext cx="5198859" cy="369332"/>
          </a:xfrm>
          <a:prstGeom prst="rect">
            <a:avLst/>
          </a:prstGeom>
        </p:spPr>
        <p:txBody>
          <a:bodyPr wrap="none">
            <a:spAutoFit/>
          </a:bodyPr>
          <a:lstStyle/>
          <a:p>
            <a:r>
              <a:rPr lang="en-US" dirty="0">
                <a:solidFill>
                  <a:srgbClr val="4A7D8D"/>
                </a:solidFill>
                <a:latin typeface="Helvetica-Light"/>
              </a:rPr>
              <a:t>How to Use Imagery Like the Pros</a:t>
            </a:r>
            <a:r>
              <a:rPr lang="en-US" dirty="0" smtClean="0">
                <a:solidFill>
                  <a:srgbClr val="4A7D8D"/>
                </a:solidFill>
                <a:latin typeface="Helvetica-Light"/>
              </a:rPr>
              <a:t>!, Nolan </a:t>
            </a:r>
            <a:r>
              <a:rPr lang="en-US" dirty="0" err="1" smtClean="0">
                <a:solidFill>
                  <a:srgbClr val="4A7D8D"/>
                </a:solidFill>
                <a:latin typeface="Helvetica-Light"/>
              </a:rPr>
              <a:t>Haims</a:t>
            </a:r>
            <a:endParaRPr lang="en-US" dirty="0"/>
          </a:p>
        </p:txBody>
      </p:sp>
    </p:spTree>
    <p:extLst>
      <p:ext uri="{BB962C8B-B14F-4D97-AF65-F5344CB8AC3E}">
        <p14:creationId xmlns:p14="http://schemas.microsoft.com/office/powerpoint/2010/main" val="995455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45609"/>
            <a:ext cx="8324603" cy="1015663"/>
          </a:xfrm>
          <a:prstGeom prst="rect">
            <a:avLst/>
          </a:prstGeom>
          <a:noFill/>
        </p:spPr>
        <p:txBody>
          <a:bodyPr wrap="square" rtlCol="0">
            <a:spAutoFit/>
          </a:bodyPr>
          <a:lstStyle/>
          <a:p>
            <a:r>
              <a:rPr lang="en-US" sz="6000" b="1" dirty="0" smtClean="0"/>
              <a:t>Neuroscience</a:t>
            </a:r>
            <a:endParaRPr lang="en-US" sz="6000" b="1"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389" y="1907986"/>
            <a:ext cx="8169964" cy="3492488"/>
          </a:xfrm>
          <a:prstGeom prst="rect">
            <a:avLst/>
          </a:prstGeom>
        </p:spPr>
      </p:pic>
    </p:spTree>
    <p:extLst>
      <p:ext uri="{BB962C8B-B14F-4D97-AF65-F5344CB8AC3E}">
        <p14:creationId xmlns:p14="http://schemas.microsoft.com/office/powerpoint/2010/main" val="2916333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F67CD66-0F4A-4D24-A8CC-220307A8BA3E}" type="slidenum">
              <a:rPr lang="en-US" smtClean="0"/>
              <a:pPr>
                <a:defRPr/>
              </a:pPr>
              <a:t>16</a:t>
            </a:fld>
            <a:endParaRPr lang="en-US" dirty="0"/>
          </a:p>
        </p:txBody>
      </p:sp>
      <p:pic>
        <p:nvPicPr>
          <p:cNvPr id="4" name="Picture 3"/>
          <p:cNvPicPr>
            <a:picLocks noChangeAspect="1"/>
          </p:cNvPicPr>
          <p:nvPr/>
        </p:nvPicPr>
        <p:blipFill>
          <a:blip r:embed="rId3"/>
          <a:stretch>
            <a:fillRect/>
          </a:stretch>
        </p:blipFill>
        <p:spPr>
          <a:xfrm>
            <a:off x="1596013" y="3718941"/>
            <a:ext cx="2980483" cy="1005464"/>
          </a:xfrm>
          <a:prstGeom prst="rect">
            <a:avLst/>
          </a:prstGeom>
        </p:spPr>
      </p:pic>
      <p:pic>
        <p:nvPicPr>
          <p:cNvPr id="2" name="Picture 1"/>
          <p:cNvPicPr>
            <a:picLocks noChangeAspect="1"/>
          </p:cNvPicPr>
          <p:nvPr/>
        </p:nvPicPr>
        <p:blipFill>
          <a:blip r:embed="rId4"/>
          <a:stretch>
            <a:fillRect/>
          </a:stretch>
        </p:blipFill>
        <p:spPr>
          <a:xfrm>
            <a:off x="5339865" y="1728856"/>
            <a:ext cx="2474795" cy="1295400"/>
          </a:xfrm>
          <a:prstGeom prst="rect">
            <a:avLst/>
          </a:prstGeom>
        </p:spPr>
      </p:pic>
      <p:pic>
        <p:nvPicPr>
          <p:cNvPr id="7" name="Picture 6"/>
          <p:cNvPicPr>
            <a:picLocks noChangeAspect="1"/>
          </p:cNvPicPr>
          <p:nvPr/>
        </p:nvPicPr>
        <p:blipFill>
          <a:blip r:embed="rId5"/>
          <a:stretch>
            <a:fillRect/>
          </a:stretch>
        </p:blipFill>
        <p:spPr>
          <a:xfrm>
            <a:off x="2001325" y="5152206"/>
            <a:ext cx="2169857" cy="1487402"/>
          </a:xfrm>
          <a:prstGeom prst="rect">
            <a:avLst/>
          </a:prstGeom>
        </p:spPr>
      </p:pic>
      <p:pic>
        <p:nvPicPr>
          <p:cNvPr id="6" name="Picture 5"/>
          <p:cNvPicPr>
            <a:picLocks noChangeAspect="1"/>
          </p:cNvPicPr>
          <p:nvPr/>
        </p:nvPicPr>
        <p:blipFill>
          <a:blip r:embed="rId6"/>
          <a:stretch>
            <a:fillRect/>
          </a:stretch>
        </p:blipFill>
        <p:spPr>
          <a:xfrm>
            <a:off x="5339865" y="3718941"/>
            <a:ext cx="2561905" cy="1152381"/>
          </a:xfrm>
          <a:prstGeom prst="rect">
            <a:avLst/>
          </a:prstGeom>
        </p:spPr>
      </p:pic>
      <p:pic>
        <p:nvPicPr>
          <p:cNvPr id="10" name="Picture 9"/>
          <p:cNvPicPr>
            <a:picLocks noChangeAspect="1"/>
          </p:cNvPicPr>
          <p:nvPr/>
        </p:nvPicPr>
        <p:blipFill>
          <a:blip r:embed="rId7"/>
          <a:stretch>
            <a:fillRect/>
          </a:stretch>
        </p:blipFill>
        <p:spPr>
          <a:xfrm>
            <a:off x="1440390" y="2016524"/>
            <a:ext cx="2429086" cy="1007732"/>
          </a:xfrm>
          <a:prstGeom prst="rect">
            <a:avLst/>
          </a:prstGeom>
        </p:spPr>
      </p:pic>
      <p:sp>
        <p:nvSpPr>
          <p:cNvPr id="8" name="TextBox 7"/>
          <p:cNvSpPr txBox="1"/>
          <p:nvPr/>
        </p:nvSpPr>
        <p:spPr>
          <a:xfrm>
            <a:off x="471651" y="373133"/>
            <a:ext cx="8215149" cy="1015663"/>
          </a:xfrm>
          <a:prstGeom prst="rect">
            <a:avLst/>
          </a:prstGeom>
          <a:noFill/>
        </p:spPr>
        <p:txBody>
          <a:bodyPr wrap="square" rtlCol="0">
            <a:spAutoFit/>
          </a:bodyPr>
          <a:lstStyle/>
          <a:p>
            <a:r>
              <a:rPr lang="en-US" sz="6000" b="1" dirty="0" smtClean="0"/>
              <a:t>Skills</a:t>
            </a:r>
            <a:endParaRPr lang="en-US" sz="6000" b="1" dirty="0"/>
          </a:p>
        </p:txBody>
      </p:sp>
      <p:pic>
        <p:nvPicPr>
          <p:cNvPr id="1026" name="Picture 2" descr="https://tctechcrunch2011.files.wordpress.com/2013/08/canva-circle-logo.png?w=4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95329" y="5148262"/>
            <a:ext cx="1450975" cy="145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068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4530724"/>
          </a:xfrm>
        </p:spPr>
        <p:txBody>
          <a:bodyPr>
            <a:noAutofit/>
          </a:bodyPr>
          <a:lstStyle/>
          <a:p>
            <a:r>
              <a:rPr lang="en-US" sz="6600" i="1" dirty="0"/>
              <a:t>Present Unto Others How You Wish to Be Presented To.</a:t>
            </a:r>
            <a:endParaRPr lang="en-US" sz="6600" dirty="0"/>
          </a:p>
        </p:txBody>
      </p:sp>
    </p:spTree>
    <p:extLst>
      <p:ext uri="{BB962C8B-B14F-4D97-AF65-F5344CB8AC3E}">
        <p14:creationId xmlns:p14="http://schemas.microsoft.com/office/powerpoint/2010/main" val="11007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55132" cy="4530724"/>
          </a:xfrm>
        </p:spPr>
        <p:txBody>
          <a:bodyPr>
            <a:noAutofit/>
          </a:bodyPr>
          <a:lstStyle/>
          <a:p>
            <a:r>
              <a:rPr lang="en-US" sz="6600" i="1" dirty="0"/>
              <a:t>Present Unto Others </a:t>
            </a:r>
            <a:r>
              <a:rPr lang="en-US" sz="6600" i="1" dirty="0" smtClean="0"/>
              <a:t>So They Can Understand.</a:t>
            </a:r>
            <a:endParaRPr lang="en-US" sz="6600" dirty="0"/>
          </a:p>
        </p:txBody>
      </p:sp>
    </p:spTree>
    <p:extLst>
      <p:ext uri="{BB962C8B-B14F-4D97-AF65-F5344CB8AC3E}">
        <p14:creationId xmlns:p14="http://schemas.microsoft.com/office/powerpoint/2010/main" val="2247081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753606"/>
          </a:xfrm>
        </p:spPr>
        <p:txBody>
          <a:bodyPr>
            <a:normAutofit/>
          </a:bodyPr>
          <a:lstStyle/>
          <a:p>
            <a:r>
              <a:rPr lang="en-US" sz="3600" b="1" dirty="0" smtClean="0"/>
              <a:t>Instructions for March 30 Presentations</a:t>
            </a:r>
            <a:endParaRPr lang="en-US" sz="3600" b="1" dirty="0"/>
          </a:p>
        </p:txBody>
      </p:sp>
      <p:sp>
        <p:nvSpPr>
          <p:cNvPr id="3" name="Content Placeholder 2"/>
          <p:cNvSpPr>
            <a:spLocks noGrp="1"/>
          </p:cNvSpPr>
          <p:nvPr>
            <p:ph idx="1"/>
          </p:nvPr>
        </p:nvSpPr>
        <p:spPr>
          <a:xfrm>
            <a:off x="628650" y="1959439"/>
            <a:ext cx="7886700" cy="4351338"/>
          </a:xfrm>
        </p:spPr>
        <p:txBody>
          <a:bodyPr/>
          <a:lstStyle/>
          <a:p>
            <a:pPr marL="0" indent="0">
              <a:buNone/>
            </a:pPr>
            <a:r>
              <a:rPr lang="en-US" dirty="0" smtClean="0"/>
              <a:t>Target your presentation for 5-6 minutes </a:t>
            </a:r>
          </a:p>
          <a:p>
            <a:pPr marL="0" indent="0">
              <a:buNone/>
            </a:pPr>
            <a:r>
              <a:rPr lang="en-US" dirty="0" smtClean="0"/>
              <a:t>(You will be cut off at 8 minutes).</a:t>
            </a:r>
          </a:p>
          <a:p>
            <a:pPr marL="0" indent="0">
              <a:buNone/>
            </a:pPr>
            <a:r>
              <a:rPr lang="en-US" dirty="0" smtClean="0"/>
              <a:t>Order of presentations will be selected randomly.</a:t>
            </a:r>
          </a:p>
          <a:p>
            <a:pPr marL="0" indent="0">
              <a:buNone/>
            </a:pPr>
            <a:r>
              <a:rPr lang="en-US" dirty="0" smtClean="0"/>
              <a:t>Each group member must present for at least one minute.</a:t>
            </a:r>
          </a:p>
          <a:p>
            <a:pPr marL="0" indent="0">
              <a:buNone/>
            </a:pPr>
            <a:r>
              <a:rPr lang="en-US" dirty="0" smtClean="0"/>
              <a:t>Group will answer questions at the end.</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168799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762000"/>
            <a:ext cx="7772400" cy="487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4400" y="6019800"/>
            <a:ext cx="7467600" cy="307777"/>
          </a:xfrm>
          <a:prstGeom prst="rect">
            <a:avLst/>
          </a:prstGeom>
        </p:spPr>
        <p:txBody>
          <a:bodyPr wrap="square">
            <a:spAutoFit/>
          </a:bodyPr>
          <a:lstStyle/>
          <a:p>
            <a:pPr eaLnBrk="1" fontAlgn="auto" hangingPunct="1">
              <a:spcBef>
                <a:spcPts val="0"/>
              </a:spcBef>
              <a:spcAft>
                <a:spcPts val="0"/>
              </a:spcAft>
            </a:pPr>
            <a:r>
              <a:rPr lang="en-US" sz="1400" dirty="0">
                <a:solidFill>
                  <a:prstClr val="black"/>
                </a:solidFill>
                <a:latin typeface="Calibri"/>
                <a:hlinkClick r:id="rId3"/>
              </a:rPr>
              <a:t>http://www.thinkoutsidetheslide.com/free-resources/latest-annoying-powerpoint-survey-results/</a:t>
            </a:r>
            <a:endParaRPr lang="en-US" sz="1400" dirty="0">
              <a:solidFill>
                <a:prstClr val="black"/>
              </a:solidFill>
              <a:latin typeface="Calibri"/>
            </a:endParaRPr>
          </a:p>
        </p:txBody>
      </p:sp>
      <p:sp>
        <p:nvSpPr>
          <p:cNvPr id="2" name="TextBox 1"/>
          <p:cNvSpPr txBox="1"/>
          <p:nvPr/>
        </p:nvSpPr>
        <p:spPr>
          <a:xfrm>
            <a:off x="1066800" y="962084"/>
            <a:ext cx="7162800" cy="4678204"/>
          </a:xfrm>
          <a:prstGeom prst="rect">
            <a:avLst/>
          </a:prstGeom>
          <a:noFill/>
        </p:spPr>
        <p:txBody>
          <a:bodyPr wrap="square" rtlCol="0">
            <a:spAutoFit/>
          </a:bodyPr>
          <a:lstStyle/>
          <a:p>
            <a:pPr lvl="0"/>
            <a:r>
              <a:rPr lang="en-US" sz="4000" dirty="0"/>
              <a:t>Presentations are becoming a more important vehicle for communicating, but presenters aren’t really getting any better at effectively using this important vehicle to get their message understood. </a:t>
            </a:r>
          </a:p>
          <a:p>
            <a:endParaRPr lang="en-US" dirty="0"/>
          </a:p>
        </p:txBody>
      </p:sp>
    </p:spTree>
    <p:extLst>
      <p:ext uri="{BB962C8B-B14F-4D97-AF65-F5344CB8AC3E}">
        <p14:creationId xmlns:p14="http://schemas.microsoft.com/office/powerpoint/2010/main" val="4172445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Employers say</a:t>
            </a:r>
            <a:endParaRPr lang="en-US" sz="6000" b="1" dirty="0"/>
          </a:p>
        </p:txBody>
      </p:sp>
      <p:graphicFrame>
        <p:nvGraphicFramePr>
          <p:cNvPr id="4" name="Content Placeholder 3"/>
          <p:cNvGraphicFramePr>
            <a:graphicFrameLocks noGrp="1"/>
          </p:cNvGraphicFramePr>
          <p:nvPr>
            <p:ph idx="1"/>
            <p:extLst/>
          </p:nvPr>
        </p:nvGraphicFramePr>
        <p:xfrm>
          <a:off x="400050" y="1977867"/>
          <a:ext cx="8046720" cy="124968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110109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188720">
                  <a:extLst>
                    <a:ext uri="{9D8B030D-6E8A-4147-A177-3AD203B41FA5}">
                      <a16:colId xmlns:a16="http://schemas.microsoft.com/office/drawing/2014/main" val="20005"/>
                    </a:ext>
                  </a:extLst>
                </a:gridCol>
              </a:tblGrid>
              <a:tr h="345440">
                <a:tc>
                  <a:txBody>
                    <a:bodyPr/>
                    <a:lstStyle/>
                    <a:p>
                      <a:endParaRPr lang="en-US" dirty="0"/>
                    </a:p>
                  </a:txBody>
                  <a:tcPr/>
                </a:tc>
                <a:tc>
                  <a:txBody>
                    <a:bodyPr/>
                    <a:lstStyle/>
                    <a:p>
                      <a:r>
                        <a:rPr lang="en-US" dirty="0" smtClean="0"/>
                        <a:t>Poor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Great</a:t>
                      </a:r>
                      <a:endParaRPr lang="en-US" dirty="0"/>
                    </a:p>
                  </a:txBody>
                  <a:tcPr/>
                </a:tc>
                <a:extLst>
                  <a:ext uri="{0D108BD9-81ED-4DB2-BD59-A6C34878D82A}">
                    <a16:rowId xmlns:a16="http://schemas.microsoft.com/office/drawing/2014/main" val="10000"/>
                  </a:ext>
                </a:extLst>
              </a:tr>
              <a:tr h="345440">
                <a:tc>
                  <a:txBody>
                    <a:bodyPr/>
                    <a:lstStyle/>
                    <a:p>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1"/>
                  </a:ext>
                </a:extLst>
              </a:tr>
              <a:tr h="345440">
                <a:tc>
                  <a:txBody>
                    <a:bodyPr/>
                    <a:lstStyle/>
                    <a:p>
                      <a:r>
                        <a:rPr lang="en-US" sz="2400" dirty="0" smtClean="0"/>
                        <a:t>Communication </a:t>
                      </a:r>
                      <a:endParaRPr lang="en-US" sz="2400" dirty="0"/>
                    </a:p>
                  </a:txBody>
                  <a:tcPr/>
                </a:tc>
                <a:tc>
                  <a:txBody>
                    <a:bodyPr/>
                    <a:lstStyle/>
                    <a:p>
                      <a:pPr algn="ctr"/>
                      <a:r>
                        <a:rPr lang="en-US" sz="2800" dirty="0" smtClean="0"/>
                        <a:t>X</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aphicFrame>
        <p:nvGraphicFramePr>
          <p:cNvPr id="5" name="Content Placeholder 3"/>
          <p:cNvGraphicFramePr>
            <a:graphicFrameLocks/>
          </p:cNvGraphicFramePr>
          <p:nvPr>
            <p:extLst/>
          </p:nvPr>
        </p:nvGraphicFramePr>
        <p:xfrm>
          <a:off x="400050" y="3810000"/>
          <a:ext cx="8046720" cy="124968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110109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1188720">
                  <a:extLst>
                    <a:ext uri="{9D8B030D-6E8A-4147-A177-3AD203B41FA5}">
                      <a16:colId xmlns:a16="http://schemas.microsoft.com/office/drawing/2014/main" val="20003"/>
                    </a:ext>
                  </a:extLst>
                </a:gridCol>
                <a:gridCol w="1188720">
                  <a:extLst>
                    <a:ext uri="{9D8B030D-6E8A-4147-A177-3AD203B41FA5}">
                      <a16:colId xmlns:a16="http://schemas.microsoft.com/office/drawing/2014/main" val="20004"/>
                    </a:ext>
                  </a:extLst>
                </a:gridCol>
                <a:gridCol w="1188720">
                  <a:extLst>
                    <a:ext uri="{9D8B030D-6E8A-4147-A177-3AD203B41FA5}">
                      <a16:colId xmlns:a16="http://schemas.microsoft.com/office/drawing/2014/main" val="20005"/>
                    </a:ext>
                  </a:extLst>
                </a:gridCol>
              </a:tblGrid>
              <a:tr h="345440">
                <a:tc>
                  <a:txBody>
                    <a:bodyPr/>
                    <a:lstStyle/>
                    <a:p>
                      <a:endParaRPr lang="en-US" dirty="0"/>
                    </a:p>
                  </a:txBody>
                  <a:tcPr/>
                </a:tc>
                <a:tc>
                  <a:txBody>
                    <a:bodyPr/>
                    <a:lstStyle/>
                    <a:p>
                      <a:r>
                        <a:rPr lang="en-US" dirty="0" smtClean="0"/>
                        <a:t>Poor</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Great</a:t>
                      </a:r>
                      <a:endParaRPr lang="en-US" dirty="0"/>
                    </a:p>
                  </a:txBody>
                  <a:tcPr/>
                </a:tc>
                <a:extLst>
                  <a:ext uri="{0D108BD9-81ED-4DB2-BD59-A6C34878D82A}">
                    <a16:rowId xmlns:a16="http://schemas.microsoft.com/office/drawing/2014/main" val="10000"/>
                  </a:ext>
                </a:extLst>
              </a:tr>
              <a:tr h="345440">
                <a:tc>
                  <a:txBody>
                    <a:bodyPr/>
                    <a:lstStyle/>
                    <a:p>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0001"/>
                  </a:ext>
                </a:extLst>
              </a:tr>
              <a:tr h="345440">
                <a:tc>
                  <a:txBody>
                    <a:bodyPr/>
                    <a:lstStyle/>
                    <a:p>
                      <a:r>
                        <a:rPr lang="en-US" sz="2400" dirty="0" smtClean="0"/>
                        <a:t>Communication </a:t>
                      </a:r>
                      <a:endParaRPr lang="en-US" sz="24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pPr algn="ctr"/>
                      <a:r>
                        <a:rPr lang="en-US" sz="2800" dirty="0" smtClean="0"/>
                        <a:t>X</a:t>
                      </a:r>
                      <a:endParaRPr lang="en-US"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595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0" y="-228600"/>
            <a:ext cx="9372600" cy="7086600"/>
          </a:xfrm>
          <a:prstGeom prst="rect">
            <a:avLst/>
          </a:prstGeom>
        </p:spPr>
      </p:pic>
    </p:spTree>
    <p:extLst>
      <p:ext uri="{BB962C8B-B14F-4D97-AF65-F5344CB8AC3E}">
        <p14:creationId xmlns:p14="http://schemas.microsoft.com/office/powerpoint/2010/main" val="1396724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3" y="0"/>
            <a:ext cx="9098507" cy="6858000"/>
          </a:xfrm>
          <a:prstGeom prst="rect">
            <a:avLst/>
          </a:prstGeom>
        </p:spPr>
      </p:pic>
    </p:spTree>
    <p:extLst>
      <p:ext uri="{BB962C8B-B14F-4D97-AF65-F5344CB8AC3E}">
        <p14:creationId xmlns:p14="http://schemas.microsoft.com/office/powerpoint/2010/main" val="423638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6" y="0"/>
            <a:ext cx="9140174" cy="6858000"/>
          </a:xfrm>
          <a:effectLst>
            <a:glow rad="1905000">
              <a:schemeClr val="accent1">
                <a:alpha val="7000"/>
              </a:schemeClr>
            </a:glow>
            <a:softEdge rad="0"/>
          </a:effectLst>
        </p:spPr>
      </p:pic>
      <p:sp>
        <p:nvSpPr>
          <p:cNvPr id="2" name="Title 1"/>
          <p:cNvSpPr>
            <a:spLocks noGrp="1"/>
          </p:cNvSpPr>
          <p:nvPr>
            <p:ph type="title"/>
          </p:nvPr>
        </p:nvSpPr>
        <p:spPr>
          <a:xfrm>
            <a:off x="685801" y="2895600"/>
            <a:ext cx="6746630" cy="1066800"/>
          </a:xfrm>
          <a:solidFill>
            <a:srgbClr val="A3A099"/>
          </a:solidFill>
          <a:ln>
            <a:noFill/>
          </a:ln>
        </p:spPr>
        <p:style>
          <a:lnRef idx="1">
            <a:schemeClr val="dk1"/>
          </a:lnRef>
          <a:fillRef idx="2">
            <a:schemeClr val="dk1"/>
          </a:fillRef>
          <a:effectRef idx="1">
            <a:schemeClr val="dk1"/>
          </a:effectRef>
          <a:fontRef idx="minor">
            <a:schemeClr val="dk1"/>
          </a:fontRef>
        </p:style>
        <p:txBody>
          <a:bodyPr>
            <a:noAutofit/>
          </a:bodyPr>
          <a:lstStyle/>
          <a:p>
            <a:r>
              <a:rPr lang="en-US" sz="8800" dirty="0" smtClean="0"/>
              <a:t>Story telling</a:t>
            </a:r>
            <a:endParaRPr lang="en-US" sz="8800" dirty="0"/>
          </a:p>
        </p:txBody>
      </p:sp>
    </p:spTree>
    <p:extLst>
      <p:ext uri="{BB962C8B-B14F-4D97-AF65-F5344CB8AC3E}">
        <p14:creationId xmlns:p14="http://schemas.microsoft.com/office/powerpoint/2010/main" val="399301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Flippin</a:t>
            </a:r>
            <a:r>
              <a:rPr lang="en-US" dirty="0"/>
              <a:t>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05" y="-291567"/>
            <a:ext cx="9621905" cy="7149567"/>
          </a:xfrm>
          <a:prstGeom prst="rect">
            <a:avLst/>
          </a:prstGeom>
        </p:spPr>
      </p:pic>
    </p:spTree>
    <p:extLst>
      <p:ext uri="{BB962C8B-B14F-4D97-AF65-F5344CB8AC3E}">
        <p14:creationId xmlns:p14="http://schemas.microsoft.com/office/powerpoint/2010/main" val="1411185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Many </a:t>
            </a:r>
            <a:r>
              <a:rPr lang="en-US" dirty="0"/>
              <a:t>W</a:t>
            </a:r>
            <a:r>
              <a:rPr lang="en-US" dirty="0" smtClean="0"/>
              <a:t>ords</a:t>
            </a:r>
            <a:endParaRPr lang="en-US" dirty="0"/>
          </a:p>
        </p:txBody>
      </p:sp>
      <p:sp>
        <p:nvSpPr>
          <p:cNvPr id="4" name="Content Placeholder 3"/>
          <p:cNvSpPr>
            <a:spLocks noGrp="1"/>
          </p:cNvSpPr>
          <p:nvPr>
            <p:ph idx="1"/>
          </p:nvPr>
        </p:nvSpPr>
        <p:spPr/>
        <p:txBody>
          <a:bodyPr/>
          <a:lstStyle/>
          <a:p>
            <a:r>
              <a:rPr lang="en-US" sz="1800" dirty="0"/>
              <a:t>Lorem ipsum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Maecenas </a:t>
            </a:r>
            <a:r>
              <a:rPr lang="en-US" sz="1800" dirty="0" err="1"/>
              <a:t>porttitor</a:t>
            </a:r>
            <a:r>
              <a:rPr lang="en-US" sz="1800" dirty="0"/>
              <a:t> </a:t>
            </a:r>
            <a:r>
              <a:rPr lang="en-US" sz="1800" dirty="0" err="1"/>
              <a:t>congue</a:t>
            </a:r>
            <a:r>
              <a:rPr lang="en-US" sz="1800" dirty="0"/>
              <a:t> </a:t>
            </a:r>
            <a:r>
              <a:rPr lang="en-US" sz="1800" dirty="0" err="1"/>
              <a:t>massa</a:t>
            </a:r>
            <a:r>
              <a:rPr lang="en-US" sz="1800" dirty="0"/>
              <a:t>. </a:t>
            </a:r>
            <a:r>
              <a:rPr lang="en-US" sz="1800" dirty="0" err="1"/>
              <a:t>Fusce</a:t>
            </a:r>
            <a:r>
              <a:rPr lang="en-US" sz="1800" dirty="0"/>
              <a:t> </a:t>
            </a:r>
            <a:r>
              <a:rPr lang="en-US" sz="1800" dirty="0" err="1"/>
              <a:t>posuere</a:t>
            </a:r>
            <a:r>
              <a:rPr lang="en-US" sz="1800" dirty="0"/>
              <a:t>, magna </a:t>
            </a:r>
            <a:r>
              <a:rPr lang="en-US" sz="1800" dirty="0" err="1"/>
              <a:t>sed</a:t>
            </a:r>
            <a:r>
              <a:rPr lang="en-US" sz="1800" dirty="0"/>
              <a:t> </a:t>
            </a:r>
            <a:r>
              <a:rPr lang="en-US" sz="1800" dirty="0" err="1"/>
              <a:t>pulvinar</a:t>
            </a:r>
            <a:r>
              <a:rPr lang="en-US" sz="1800" dirty="0"/>
              <a:t> </a:t>
            </a:r>
            <a:r>
              <a:rPr lang="en-US" sz="1800" dirty="0" err="1"/>
              <a:t>ultricies</a:t>
            </a:r>
            <a:r>
              <a:rPr lang="en-US" sz="1800" dirty="0"/>
              <a:t>, </a:t>
            </a:r>
            <a:r>
              <a:rPr lang="en-US" sz="1800" dirty="0" err="1"/>
              <a:t>purus</a:t>
            </a:r>
            <a:r>
              <a:rPr lang="en-US" sz="1800" dirty="0"/>
              <a:t> </a:t>
            </a:r>
            <a:r>
              <a:rPr lang="en-US" sz="1800" dirty="0" err="1"/>
              <a:t>lectus</a:t>
            </a:r>
            <a:r>
              <a:rPr lang="en-US" sz="1800" dirty="0"/>
              <a:t> </a:t>
            </a:r>
            <a:r>
              <a:rPr lang="en-US" sz="1800" dirty="0" err="1"/>
              <a:t>malesuada</a:t>
            </a:r>
            <a:r>
              <a:rPr lang="en-US" sz="1800" dirty="0"/>
              <a:t> </a:t>
            </a:r>
            <a:r>
              <a:rPr lang="en-US" sz="1800" dirty="0" err="1"/>
              <a:t>libero</a:t>
            </a:r>
            <a:r>
              <a:rPr lang="en-US" sz="1800" dirty="0"/>
              <a:t>, sit </a:t>
            </a:r>
            <a:r>
              <a:rPr lang="en-US" sz="1800" dirty="0" err="1"/>
              <a:t>amet</a:t>
            </a:r>
            <a:r>
              <a:rPr lang="en-US" sz="1800" dirty="0"/>
              <a:t> </a:t>
            </a:r>
            <a:r>
              <a:rPr lang="en-US" sz="1800" dirty="0" err="1"/>
              <a:t>commodo</a:t>
            </a:r>
            <a:r>
              <a:rPr lang="en-US" sz="1800" dirty="0"/>
              <a:t> magna </a:t>
            </a:r>
            <a:r>
              <a:rPr lang="en-US" sz="1800" dirty="0" err="1"/>
              <a:t>eros</a:t>
            </a:r>
            <a:r>
              <a:rPr lang="en-US" sz="1800" dirty="0"/>
              <a:t> </a:t>
            </a:r>
            <a:r>
              <a:rPr lang="en-US" sz="1800" dirty="0" err="1"/>
              <a:t>quis</a:t>
            </a:r>
            <a:r>
              <a:rPr lang="en-US" sz="1800" dirty="0"/>
              <a:t> </a:t>
            </a:r>
            <a:r>
              <a:rPr lang="en-US" sz="1800" dirty="0" err="1"/>
              <a:t>urna</a:t>
            </a:r>
            <a:r>
              <a:rPr lang="en-US" sz="1800" dirty="0"/>
              <a:t>. </a:t>
            </a:r>
            <a:r>
              <a:rPr lang="en-US" sz="1800" dirty="0" err="1"/>
              <a:t>Nunc</a:t>
            </a:r>
            <a:r>
              <a:rPr lang="en-US" sz="1800" dirty="0"/>
              <a:t> </a:t>
            </a:r>
            <a:r>
              <a:rPr lang="en-US" sz="1800" dirty="0" err="1"/>
              <a:t>viverra</a:t>
            </a:r>
            <a:r>
              <a:rPr lang="en-US" sz="1800" dirty="0"/>
              <a:t> </a:t>
            </a:r>
            <a:r>
              <a:rPr lang="en-US" sz="1800" dirty="0" err="1"/>
              <a:t>imperdiet</a:t>
            </a:r>
            <a:r>
              <a:rPr lang="en-US" sz="1800" dirty="0"/>
              <a:t> </a:t>
            </a:r>
            <a:r>
              <a:rPr lang="en-US" sz="1800" dirty="0" err="1"/>
              <a:t>enim</a:t>
            </a:r>
            <a:r>
              <a:rPr lang="en-US" sz="1800" dirty="0"/>
              <a:t>. </a:t>
            </a:r>
            <a:r>
              <a:rPr lang="en-US" sz="1800" dirty="0" err="1"/>
              <a:t>Fusce</a:t>
            </a:r>
            <a:r>
              <a:rPr lang="en-US" sz="1800" dirty="0"/>
              <a:t> est. </a:t>
            </a:r>
            <a:r>
              <a:rPr lang="en-US" sz="1800" dirty="0" err="1"/>
              <a:t>Vivamus</a:t>
            </a:r>
            <a:r>
              <a:rPr lang="en-US" sz="1800" dirty="0"/>
              <a:t> a </a:t>
            </a:r>
            <a:r>
              <a:rPr lang="en-US" sz="1800" dirty="0" err="1"/>
              <a:t>tellus</a:t>
            </a:r>
            <a:r>
              <a:rPr lang="en-US" sz="1800" dirty="0"/>
              <a:t>. </a:t>
            </a:r>
            <a:r>
              <a:rPr lang="en-US" sz="1800" dirty="0" err="1"/>
              <a:t>Pellentesque</a:t>
            </a:r>
            <a:r>
              <a:rPr lang="en-US" sz="1800" dirty="0"/>
              <a:t> habitant </a:t>
            </a:r>
            <a:r>
              <a:rPr lang="en-US" sz="1800" dirty="0" err="1"/>
              <a:t>morbi</a:t>
            </a:r>
            <a:r>
              <a:rPr lang="en-US" sz="1800" dirty="0"/>
              <a:t> </a:t>
            </a:r>
            <a:r>
              <a:rPr lang="en-US" sz="1800" dirty="0" err="1"/>
              <a:t>tristique</a:t>
            </a:r>
            <a:r>
              <a:rPr lang="en-US" sz="1800" dirty="0"/>
              <a:t> </a:t>
            </a:r>
            <a:r>
              <a:rPr lang="en-US" sz="1800" dirty="0" err="1"/>
              <a:t>senectus</a:t>
            </a:r>
            <a:r>
              <a:rPr lang="en-US" sz="1800" dirty="0"/>
              <a:t> et </a:t>
            </a:r>
            <a:r>
              <a:rPr lang="en-US" sz="1800" dirty="0" err="1"/>
              <a:t>netus</a:t>
            </a:r>
            <a:r>
              <a:rPr lang="en-US" sz="1800" dirty="0"/>
              <a:t> et </a:t>
            </a:r>
            <a:r>
              <a:rPr lang="en-US" sz="1800" dirty="0" err="1"/>
              <a:t>malesuada</a:t>
            </a:r>
            <a:r>
              <a:rPr lang="en-US" sz="1800" dirty="0"/>
              <a:t> fames ac </a:t>
            </a:r>
            <a:r>
              <a:rPr lang="en-US" sz="1800" dirty="0" err="1"/>
              <a:t>turpis</a:t>
            </a:r>
            <a:r>
              <a:rPr lang="en-US" sz="1800" dirty="0"/>
              <a:t> </a:t>
            </a:r>
            <a:r>
              <a:rPr lang="en-US" sz="1800" dirty="0" err="1"/>
              <a:t>egestas</a:t>
            </a:r>
            <a:r>
              <a:rPr lang="en-US" sz="1800" dirty="0"/>
              <a:t>. </a:t>
            </a:r>
            <a:r>
              <a:rPr lang="en-US" sz="1800" dirty="0" err="1"/>
              <a:t>Proin</a:t>
            </a:r>
            <a:r>
              <a:rPr lang="en-US" sz="1800" dirty="0"/>
              <a:t> </a:t>
            </a:r>
            <a:r>
              <a:rPr lang="en-US" sz="1800" dirty="0" err="1"/>
              <a:t>pharetra</a:t>
            </a:r>
            <a:r>
              <a:rPr lang="en-US" sz="1800" dirty="0"/>
              <a:t> </a:t>
            </a:r>
            <a:r>
              <a:rPr lang="en-US" sz="1800" dirty="0" err="1"/>
              <a:t>nonummy</a:t>
            </a:r>
            <a:r>
              <a:rPr lang="en-US" sz="1800" dirty="0"/>
              <a:t> </a:t>
            </a:r>
            <a:r>
              <a:rPr lang="en-US" sz="1800" dirty="0" err="1"/>
              <a:t>pede</a:t>
            </a:r>
            <a:r>
              <a:rPr lang="en-US" sz="1800" dirty="0"/>
              <a:t>. </a:t>
            </a:r>
            <a:r>
              <a:rPr lang="en-US" sz="1800" dirty="0" err="1"/>
              <a:t>Mauris</a:t>
            </a:r>
            <a:r>
              <a:rPr lang="en-US" sz="1800" dirty="0"/>
              <a:t> et </a:t>
            </a:r>
            <a:r>
              <a:rPr lang="en-US" sz="1800" dirty="0" err="1"/>
              <a:t>orci</a:t>
            </a:r>
            <a:r>
              <a:rPr lang="en-US" sz="1800" dirty="0"/>
              <a:t>. </a:t>
            </a:r>
            <a:r>
              <a:rPr lang="en-US" sz="1800" dirty="0" err="1"/>
              <a:t>Aenean</a:t>
            </a:r>
            <a:r>
              <a:rPr lang="en-US" sz="1800" dirty="0"/>
              <a:t> </a:t>
            </a:r>
            <a:r>
              <a:rPr lang="en-US" sz="1800" dirty="0" err="1"/>
              <a:t>nec</a:t>
            </a:r>
            <a:r>
              <a:rPr lang="en-US" sz="1800" dirty="0"/>
              <a:t> </a:t>
            </a:r>
            <a:r>
              <a:rPr lang="en-US" sz="1800" dirty="0" err="1"/>
              <a:t>lorem</a:t>
            </a:r>
            <a:r>
              <a:rPr lang="en-US" sz="1800" dirty="0"/>
              <a:t>.</a:t>
            </a:r>
          </a:p>
          <a:p>
            <a:r>
              <a:rPr lang="en-US" sz="1800" dirty="0" err="1"/>
              <a:t>Lorem</a:t>
            </a:r>
            <a:r>
              <a:rPr lang="en-US" sz="1800" dirty="0"/>
              <a:t> </a:t>
            </a:r>
            <a:r>
              <a:rPr lang="en-US" sz="1800" dirty="0" err="1"/>
              <a:t>ipsum</a:t>
            </a:r>
            <a:r>
              <a:rPr lang="en-US" sz="1800" dirty="0"/>
              <a:t> dolor sit </a:t>
            </a:r>
            <a:r>
              <a:rPr lang="en-US" sz="1800" dirty="0" err="1"/>
              <a:t>amet</a:t>
            </a:r>
            <a:r>
              <a:rPr lang="en-US" sz="1800" dirty="0"/>
              <a:t>, </a:t>
            </a:r>
            <a:r>
              <a:rPr lang="en-US" sz="1800" dirty="0" err="1"/>
              <a:t>consectetuer</a:t>
            </a:r>
            <a:r>
              <a:rPr lang="en-US" sz="1800" dirty="0"/>
              <a:t> </a:t>
            </a:r>
            <a:r>
              <a:rPr lang="en-US" sz="1800" dirty="0" err="1"/>
              <a:t>adipiscing</a:t>
            </a:r>
            <a:r>
              <a:rPr lang="en-US" sz="1800" dirty="0"/>
              <a:t> </a:t>
            </a:r>
            <a:r>
              <a:rPr lang="en-US" sz="1800" dirty="0" err="1"/>
              <a:t>elit</a:t>
            </a:r>
            <a:r>
              <a:rPr lang="en-US" sz="1800" dirty="0"/>
              <a:t>. Maecenas </a:t>
            </a:r>
            <a:r>
              <a:rPr lang="en-US" sz="1800" dirty="0" err="1"/>
              <a:t>porttitor</a:t>
            </a:r>
            <a:r>
              <a:rPr lang="en-US" sz="1800" dirty="0"/>
              <a:t> </a:t>
            </a:r>
            <a:r>
              <a:rPr lang="en-US" sz="1800" dirty="0" err="1"/>
              <a:t>congue</a:t>
            </a:r>
            <a:r>
              <a:rPr lang="en-US" sz="1800" dirty="0"/>
              <a:t> </a:t>
            </a:r>
            <a:r>
              <a:rPr lang="en-US" sz="1800" dirty="0" err="1"/>
              <a:t>massa</a:t>
            </a:r>
            <a:r>
              <a:rPr lang="en-US" sz="1800" dirty="0"/>
              <a:t>. </a:t>
            </a:r>
            <a:r>
              <a:rPr lang="en-US" sz="1800" dirty="0" err="1"/>
              <a:t>Fusce</a:t>
            </a:r>
            <a:r>
              <a:rPr lang="en-US" sz="1800" dirty="0"/>
              <a:t> </a:t>
            </a:r>
            <a:r>
              <a:rPr lang="en-US" sz="1800" dirty="0" err="1"/>
              <a:t>posuere</a:t>
            </a:r>
            <a:r>
              <a:rPr lang="en-US" sz="1800" dirty="0"/>
              <a:t>, magna </a:t>
            </a:r>
            <a:r>
              <a:rPr lang="en-US" sz="1800" dirty="0" err="1"/>
              <a:t>sed</a:t>
            </a:r>
            <a:r>
              <a:rPr lang="en-US" sz="1800" dirty="0"/>
              <a:t> </a:t>
            </a:r>
            <a:r>
              <a:rPr lang="en-US" sz="1800" dirty="0" err="1"/>
              <a:t>pulvinar</a:t>
            </a:r>
            <a:r>
              <a:rPr lang="en-US" sz="1800" dirty="0"/>
              <a:t> </a:t>
            </a:r>
            <a:r>
              <a:rPr lang="en-US" sz="1800" dirty="0" err="1"/>
              <a:t>ultricies</a:t>
            </a:r>
            <a:r>
              <a:rPr lang="en-US" sz="1800" dirty="0"/>
              <a:t>, </a:t>
            </a:r>
            <a:r>
              <a:rPr lang="en-US" sz="1800" dirty="0" err="1"/>
              <a:t>purus</a:t>
            </a:r>
            <a:r>
              <a:rPr lang="en-US" sz="1800" dirty="0"/>
              <a:t> </a:t>
            </a:r>
            <a:r>
              <a:rPr lang="en-US" sz="1800" dirty="0" err="1"/>
              <a:t>lectus</a:t>
            </a:r>
            <a:r>
              <a:rPr lang="en-US" sz="1800" dirty="0"/>
              <a:t> </a:t>
            </a:r>
            <a:r>
              <a:rPr lang="en-US" sz="1800" dirty="0" err="1"/>
              <a:t>malesuada</a:t>
            </a:r>
            <a:r>
              <a:rPr lang="en-US" sz="1800" dirty="0"/>
              <a:t> </a:t>
            </a:r>
            <a:r>
              <a:rPr lang="en-US" sz="1800" dirty="0" err="1"/>
              <a:t>libero</a:t>
            </a:r>
            <a:r>
              <a:rPr lang="en-US" sz="1800" dirty="0"/>
              <a:t>, sit </a:t>
            </a:r>
            <a:r>
              <a:rPr lang="en-US" sz="1800" dirty="0" err="1"/>
              <a:t>amet</a:t>
            </a:r>
            <a:r>
              <a:rPr lang="en-US" sz="1800" dirty="0"/>
              <a:t> </a:t>
            </a:r>
            <a:r>
              <a:rPr lang="en-US" sz="1800" dirty="0" err="1"/>
              <a:t>commodo</a:t>
            </a:r>
            <a:r>
              <a:rPr lang="en-US" sz="1800" dirty="0"/>
              <a:t> magna </a:t>
            </a:r>
            <a:r>
              <a:rPr lang="en-US" sz="1800" dirty="0" err="1"/>
              <a:t>eros</a:t>
            </a:r>
            <a:r>
              <a:rPr lang="en-US" sz="1800" dirty="0"/>
              <a:t> </a:t>
            </a:r>
            <a:r>
              <a:rPr lang="en-US" sz="1800" dirty="0" err="1"/>
              <a:t>quis</a:t>
            </a:r>
            <a:r>
              <a:rPr lang="en-US" sz="1800" dirty="0"/>
              <a:t> </a:t>
            </a:r>
            <a:r>
              <a:rPr lang="en-US" sz="1800" dirty="0" err="1"/>
              <a:t>urna</a:t>
            </a:r>
            <a:r>
              <a:rPr lang="en-US" sz="1800" dirty="0"/>
              <a:t>. </a:t>
            </a:r>
            <a:r>
              <a:rPr lang="en-US" sz="1800" dirty="0" err="1"/>
              <a:t>Nunc</a:t>
            </a:r>
            <a:r>
              <a:rPr lang="en-US" sz="1800" dirty="0"/>
              <a:t> </a:t>
            </a:r>
            <a:r>
              <a:rPr lang="en-US" sz="1800" dirty="0" err="1"/>
              <a:t>viverra</a:t>
            </a:r>
            <a:r>
              <a:rPr lang="en-US" sz="1800" dirty="0"/>
              <a:t> </a:t>
            </a:r>
            <a:r>
              <a:rPr lang="en-US" sz="1800" dirty="0" err="1"/>
              <a:t>imperdiet</a:t>
            </a:r>
            <a:r>
              <a:rPr lang="en-US" sz="1800" dirty="0"/>
              <a:t> </a:t>
            </a:r>
            <a:r>
              <a:rPr lang="en-US" sz="1800" dirty="0" err="1"/>
              <a:t>enim</a:t>
            </a:r>
            <a:r>
              <a:rPr lang="en-US" sz="1800" dirty="0"/>
              <a:t>. </a:t>
            </a:r>
            <a:r>
              <a:rPr lang="en-US" sz="1800" dirty="0" err="1"/>
              <a:t>Fusce</a:t>
            </a:r>
            <a:r>
              <a:rPr lang="en-US" sz="1800" dirty="0"/>
              <a:t> est. </a:t>
            </a:r>
            <a:r>
              <a:rPr lang="en-US" sz="1800" dirty="0" err="1"/>
              <a:t>Vivamus</a:t>
            </a:r>
            <a:r>
              <a:rPr lang="en-US" sz="1800" dirty="0"/>
              <a:t> a </a:t>
            </a:r>
            <a:r>
              <a:rPr lang="en-US" sz="1800" dirty="0" err="1"/>
              <a:t>tellus</a:t>
            </a:r>
            <a:r>
              <a:rPr lang="en-US" sz="1800" dirty="0"/>
              <a:t>. </a:t>
            </a:r>
            <a:r>
              <a:rPr lang="en-US" sz="1800" dirty="0" err="1"/>
              <a:t>Pellentesque</a:t>
            </a:r>
            <a:r>
              <a:rPr lang="en-US" sz="1800" dirty="0"/>
              <a:t> habitant </a:t>
            </a:r>
            <a:r>
              <a:rPr lang="en-US" sz="1800" dirty="0" err="1"/>
              <a:t>morbi</a:t>
            </a:r>
            <a:r>
              <a:rPr lang="en-US" sz="1800" dirty="0"/>
              <a:t> </a:t>
            </a:r>
            <a:r>
              <a:rPr lang="en-US" sz="1800" dirty="0" err="1"/>
              <a:t>tristique</a:t>
            </a:r>
            <a:r>
              <a:rPr lang="en-US" sz="1800" dirty="0"/>
              <a:t> </a:t>
            </a:r>
            <a:r>
              <a:rPr lang="en-US" sz="1800" dirty="0" err="1"/>
              <a:t>senectus</a:t>
            </a:r>
            <a:r>
              <a:rPr lang="en-US" sz="1800" dirty="0"/>
              <a:t> et </a:t>
            </a:r>
            <a:r>
              <a:rPr lang="en-US" sz="1800" dirty="0" err="1"/>
              <a:t>netus</a:t>
            </a:r>
            <a:r>
              <a:rPr lang="en-US" sz="1800" dirty="0"/>
              <a:t> et </a:t>
            </a:r>
            <a:r>
              <a:rPr lang="en-US" sz="1800" dirty="0" err="1"/>
              <a:t>malesuada</a:t>
            </a:r>
            <a:r>
              <a:rPr lang="en-US" sz="1800" dirty="0"/>
              <a:t> fames ac </a:t>
            </a:r>
            <a:r>
              <a:rPr lang="en-US" sz="1800" dirty="0" err="1"/>
              <a:t>turpis</a:t>
            </a:r>
            <a:r>
              <a:rPr lang="en-US" sz="1800" dirty="0"/>
              <a:t> </a:t>
            </a:r>
            <a:r>
              <a:rPr lang="en-US" sz="1800" dirty="0" err="1"/>
              <a:t>egestas</a:t>
            </a:r>
            <a:r>
              <a:rPr lang="en-US" sz="1800" dirty="0"/>
              <a:t>. </a:t>
            </a:r>
            <a:r>
              <a:rPr lang="en-US" sz="1800" dirty="0" err="1"/>
              <a:t>Proin</a:t>
            </a:r>
            <a:r>
              <a:rPr lang="en-US" sz="1800" dirty="0"/>
              <a:t> </a:t>
            </a:r>
            <a:r>
              <a:rPr lang="en-US" sz="1800" dirty="0" err="1"/>
              <a:t>pharetra</a:t>
            </a:r>
            <a:r>
              <a:rPr lang="en-US" sz="1800" dirty="0"/>
              <a:t> </a:t>
            </a:r>
            <a:r>
              <a:rPr lang="en-US" sz="1800" dirty="0" err="1"/>
              <a:t>nonummy</a:t>
            </a:r>
            <a:r>
              <a:rPr lang="en-US" sz="1800" dirty="0"/>
              <a:t> </a:t>
            </a:r>
            <a:r>
              <a:rPr lang="en-US" sz="1800" dirty="0" err="1"/>
              <a:t>pede</a:t>
            </a:r>
            <a:r>
              <a:rPr lang="en-US" sz="1800" dirty="0"/>
              <a:t>. </a:t>
            </a:r>
            <a:r>
              <a:rPr lang="en-US" sz="1800" dirty="0" err="1"/>
              <a:t>Mauris</a:t>
            </a:r>
            <a:r>
              <a:rPr lang="en-US" sz="1800" dirty="0"/>
              <a:t> et </a:t>
            </a:r>
            <a:r>
              <a:rPr lang="en-US" sz="1800" dirty="0" err="1"/>
              <a:t>orci</a:t>
            </a:r>
            <a:r>
              <a:rPr lang="en-US" sz="1800" dirty="0"/>
              <a:t>. </a:t>
            </a:r>
            <a:r>
              <a:rPr lang="en-US" sz="1800" dirty="0" err="1"/>
              <a:t>Aenean</a:t>
            </a:r>
            <a:r>
              <a:rPr lang="en-US" sz="1800" dirty="0"/>
              <a:t> </a:t>
            </a:r>
            <a:r>
              <a:rPr lang="en-US" sz="1800" dirty="0" err="1"/>
              <a:t>nec</a:t>
            </a:r>
            <a:r>
              <a:rPr lang="en-US" sz="1800" dirty="0"/>
              <a:t> </a:t>
            </a:r>
            <a:r>
              <a:rPr lang="en-US" sz="1800" dirty="0" err="1"/>
              <a:t>lorem</a:t>
            </a:r>
            <a:r>
              <a:rPr lang="en-US" sz="1800" dirty="0"/>
              <a:t>.</a:t>
            </a:r>
          </a:p>
          <a:p>
            <a:endParaRPr lang="en-US" sz="1800" dirty="0"/>
          </a:p>
        </p:txBody>
      </p:sp>
    </p:spTree>
    <p:extLst>
      <p:ext uri="{BB962C8B-B14F-4D97-AF65-F5344CB8AC3E}">
        <p14:creationId xmlns:p14="http://schemas.microsoft.com/office/powerpoint/2010/main" val="171937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Bullet points</a:t>
            </a:r>
            <a:endParaRPr lang="en-US" dirty="0"/>
          </a:p>
        </p:txBody>
      </p:sp>
      <p:sp>
        <p:nvSpPr>
          <p:cNvPr id="3" name="Content Placeholder 2"/>
          <p:cNvSpPr>
            <a:spLocks noGrp="1"/>
          </p:cNvSpPr>
          <p:nvPr>
            <p:ph idx="1"/>
          </p:nvPr>
        </p:nvSpPr>
        <p:spPr/>
        <p:txBody>
          <a:bodyPr/>
          <a:lstStyle/>
          <a:p>
            <a:r>
              <a:rPr lang="en-US" dirty="0" err="1" smtClean="0"/>
              <a:t>bbbb</a:t>
            </a:r>
            <a:endParaRPr lang="en-US" dirty="0" smtClean="0"/>
          </a:p>
          <a:p>
            <a:r>
              <a:rPr lang="en-US" dirty="0" err="1" smtClean="0"/>
              <a:t>cccc</a:t>
            </a:r>
            <a:endParaRPr lang="en-US" dirty="0" smtClean="0"/>
          </a:p>
          <a:p>
            <a:r>
              <a:rPr lang="en-US" dirty="0" err="1" smtClean="0"/>
              <a:t>dddd</a:t>
            </a:r>
            <a:endParaRPr lang="en-US" dirty="0" smtClean="0"/>
          </a:p>
          <a:p>
            <a:r>
              <a:rPr lang="en-US" dirty="0" err="1" smtClean="0"/>
              <a:t>eeee</a:t>
            </a:r>
            <a:endParaRPr lang="en-US" dirty="0" smtClean="0"/>
          </a:p>
          <a:p>
            <a:r>
              <a:rPr lang="en-US" dirty="0" err="1" smtClean="0"/>
              <a:t>ffff</a:t>
            </a:r>
            <a:endParaRPr lang="en-US" dirty="0" smtClean="0"/>
          </a:p>
          <a:p>
            <a:r>
              <a:rPr lang="en-US" dirty="0" err="1" smtClean="0"/>
              <a:t>gggg</a:t>
            </a:r>
            <a:endParaRPr lang="en-US" dirty="0" smtClean="0"/>
          </a:p>
          <a:p>
            <a:r>
              <a:rPr lang="en-US" dirty="0" err="1" smtClean="0"/>
              <a:t>hhhh</a:t>
            </a:r>
            <a:endParaRPr lang="en-US" dirty="0" smtClean="0"/>
          </a:p>
          <a:p>
            <a:r>
              <a:rPr lang="en-US" dirty="0" err="1" smtClean="0"/>
              <a:t>iiii</a:t>
            </a:r>
            <a:endParaRPr lang="en-US" dirty="0"/>
          </a:p>
        </p:txBody>
      </p:sp>
    </p:spTree>
    <p:extLst>
      <p:ext uri="{BB962C8B-B14F-4D97-AF65-F5344CB8AC3E}">
        <p14:creationId xmlns:p14="http://schemas.microsoft.com/office/powerpoint/2010/main" val="384367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18385</TotalTime>
  <Words>788</Words>
  <Application>Microsoft Office PowerPoint</Application>
  <PresentationFormat>On-screen Show (4:3)</PresentationFormat>
  <Paragraphs>100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Helvetica-Light</vt:lpstr>
      <vt:lpstr>Office Theme</vt:lpstr>
      <vt:lpstr>PowerPoint Presentation</vt:lpstr>
      <vt:lpstr>PowerPoint Presentation</vt:lpstr>
      <vt:lpstr>Employers say</vt:lpstr>
      <vt:lpstr>PowerPoint Presentation</vt:lpstr>
      <vt:lpstr>PowerPoint Presentation</vt:lpstr>
      <vt:lpstr>Story telling</vt:lpstr>
      <vt:lpstr>Flipping</vt:lpstr>
      <vt:lpstr>Too Many Words</vt:lpstr>
      <vt:lpstr>Bullet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 Unto Others How You Wish to Be Presented To.</vt:lpstr>
      <vt:lpstr>Present Unto Others So They Can Understand.</vt:lpstr>
      <vt:lpstr>Instructions for March 30 Presentations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Wilma Andrews</dc:creator>
  <cp:lastModifiedBy>RAndrews</cp:lastModifiedBy>
  <cp:revision>146</cp:revision>
  <dcterms:created xsi:type="dcterms:W3CDTF">2015-10-04T01:50:29Z</dcterms:created>
  <dcterms:modified xsi:type="dcterms:W3CDTF">2016-03-23T22:12:30Z</dcterms:modified>
</cp:coreProperties>
</file>