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76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929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6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5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07015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2251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69754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725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18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1BE4249-C0D0-4B06-8692-E8BB871AF643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65243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42B0DB6-F5C7-45FB-8CF3-31B45F9C2DAC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205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350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blog.uofmhealth.org/wellness-prevention/what-you-should-know-about-e-coli-outbreaks-updated" TargetMode="External"/><Relationship Id="rId7" Type="http://schemas.openxmlformats.org/officeDocument/2006/relationships/hyperlink" Target="https://en.wikipedia.org/wiki/File:Checkmark_green.svg" TargetMode="External"/><Relationship Id="rId2" Type="http://schemas.openxmlformats.org/officeDocument/2006/relationships/hyperlink" Target="https://en.wikipedia.org/wiki/Phosphocarrier_protei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28634232" TargetMode="External"/><Relationship Id="rId5" Type="http://schemas.openxmlformats.org/officeDocument/2006/relationships/hyperlink" Target="https://en.wikipedia.org/wiki/Cuvette" TargetMode="External"/><Relationship Id="rId4" Type="http://schemas.openxmlformats.org/officeDocument/2006/relationships/hyperlink" Target="https://www.ncbi.nlm.nih.gov/pmc/articles/PMC5572926/figure/F5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D4CB8-F61E-486B-8F19-8B42F0A577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Rodionova et al. (2017) </a:t>
            </a:r>
            <a:br>
              <a:rPr lang="en-US" sz="4400" dirty="0"/>
            </a:br>
            <a:r>
              <a:rPr lang="en-US" sz="4400" b="1" dirty="0"/>
              <a:t>The </a:t>
            </a:r>
            <a:r>
              <a:rPr lang="en-US" sz="4400" b="1" dirty="0" err="1"/>
              <a:t>phosphocarrier</a:t>
            </a:r>
            <a:r>
              <a:rPr lang="en-US" sz="4400" b="1" dirty="0"/>
              <a:t> protein </a:t>
            </a:r>
            <a:r>
              <a:rPr lang="en-US" sz="4400" b="1" dirty="0" err="1"/>
              <a:t>HPr</a:t>
            </a:r>
            <a:r>
              <a:rPr lang="en-US" sz="4400" b="1" dirty="0"/>
              <a:t> of the bacterial phosphotransferase system globally regulates energy metabolism by directly interacting with multiple enzymes in </a:t>
            </a:r>
            <a:r>
              <a:rPr lang="en-US" sz="4400" b="1" i="1" dirty="0"/>
              <a:t>Escherichia coli</a:t>
            </a:r>
            <a:r>
              <a:rPr lang="en-US" sz="4400" b="1" dirty="0"/>
              <a:t>.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2A89E-138D-4C87-9268-BBF608628D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Translated by: Shravani Wadwekar </a:t>
            </a:r>
          </a:p>
        </p:txBody>
      </p:sp>
    </p:spTree>
    <p:extLst>
      <p:ext uri="{BB962C8B-B14F-4D97-AF65-F5344CB8AC3E}">
        <p14:creationId xmlns:p14="http://schemas.microsoft.com/office/powerpoint/2010/main" val="3668782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2D6A7-E960-461D-AB4A-D2BD68C9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hpr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0819B-D4B1-4E6A-B0D0-AADDB6B3C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Histidine-</a:t>
            </a:r>
            <a:r>
              <a:rPr lang="en-US" dirty="0" err="1"/>
              <a:t>Phosphorylatable</a:t>
            </a:r>
            <a:r>
              <a:rPr lang="en-US" dirty="0"/>
              <a:t> </a:t>
            </a:r>
            <a:r>
              <a:rPr lang="en-US" dirty="0" err="1"/>
              <a:t>Phosphocarrier</a:t>
            </a:r>
            <a:r>
              <a:rPr lang="en-US" dirty="0"/>
              <a:t> Protein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What it does</a:t>
            </a:r>
          </a:p>
          <a:p>
            <a:r>
              <a:rPr lang="en-US" dirty="0"/>
              <a:t>PTS (Phosphotransferase system) </a:t>
            </a:r>
            <a:r>
              <a:rPr lang="en-US" dirty="0">
                <a:sym typeface="Wingdings" panose="05000000000000000000" pitchFamily="2" charset="2"/>
              </a:rPr>
              <a:t> regulation?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Importance of this system </a:t>
            </a:r>
          </a:p>
          <a:p>
            <a:r>
              <a:rPr lang="en-US" i="1" dirty="0">
                <a:sym typeface="Wingdings" panose="05000000000000000000" pitchFamily="2" charset="2"/>
              </a:rPr>
              <a:t>E. coli </a:t>
            </a: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i="1" dirty="0">
                <a:sym typeface="Wingdings" panose="05000000000000000000" pitchFamily="2" charset="2"/>
              </a:rPr>
              <a:t>Escherichia coli)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sym typeface="Wingdings" panose="05000000000000000000" pitchFamily="2" charset="2"/>
              </a:rPr>
              <a:t>HPr</a:t>
            </a:r>
            <a:r>
              <a:rPr lang="en-US" dirty="0">
                <a:sym typeface="Wingdings" panose="05000000000000000000" pitchFamily="2" charset="2"/>
              </a:rPr>
              <a:t> with proteins </a:t>
            </a:r>
          </a:p>
          <a:p>
            <a:r>
              <a:rPr lang="en-US" dirty="0">
                <a:sym typeface="Wingdings" panose="05000000000000000000" pitchFamily="2" charset="2"/>
              </a:rPr>
              <a:t>Rodionova et al. (2017) 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Image result for histidine phosphocarrier protein">
            <a:extLst>
              <a:ext uri="{FF2B5EF4-FFF2-40B4-BE49-F238E27FC236}">
                <a16:creationId xmlns:a16="http://schemas.microsoft.com/office/drawing/2014/main" id="{44B1ABDD-8D0E-4258-821C-8F19745E5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554" y="660022"/>
            <a:ext cx="3050359" cy="2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e coli">
            <a:extLst>
              <a:ext uri="{FF2B5EF4-FFF2-40B4-BE49-F238E27FC236}">
                <a16:creationId xmlns:a16="http://schemas.microsoft.com/office/drawing/2014/main" id="{6C733BBE-DD29-4069-9EE6-8487E309D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77" y="3947152"/>
            <a:ext cx="4515112" cy="252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342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8CE43-5D6C-403E-8B7C-FF1221396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Protein-Protein Interaction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C2C77-7804-4035-A916-9C2795C2D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interact it with?</a:t>
            </a:r>
          </a:p>
          <a:p>
            <a:r>
              <a:rPr lang="en-US" dirty="0"/>
              <a:t>How do we measure protein-protein interaction?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Coupled Assay </a:t>
            </a:r>
            <a:r>
              <a:rPr lang="en-US" dirty="0">
                <a:sym typeface="Wingdings" panose="05000000000000000000" pitchFamily="2" charset="2"/>
              </a:rPr>
              <a:t> Steady State Kinetics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Image result for protein structure">
            <a:extLst>
              <a:ext uri="{FF2B5EF4-FFF2-40B4-BE49-F238E27FC236}">
                <a16:creationId xmlns:a16="http://schemas.microsoft.com/office/drawing/2014/main" id="{B2791BE8-CA8C-4058-BB56-64A12705E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459" y="4082796"/>
            <a:ext cx="4313738" cy="238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40BF09-84CF-40AE-974C-5E72EBE11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172" y="1350167"/>
            <a:ext cx="4147764" cy="460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66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15275-96C5-4FBF-9977-147388F10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Coupled Assay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19179-0221-4277-8E83-0681A36AC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coupled assay?</a:t>
            </a:r>
          </a:p>
          <a:p>
            <a:r>
              <a:rPr lang="en-US" dirty="0"/>
              <a:t>Process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HPr</a:t>
            </a:r>
            <a:r>
              <a:rPr lang="en-US" dirty="0"/>
              <a:t> Assay </a:t>
            </a:r>
            <a:r>
              <a:rPr lang="en-US" dirty="0">
                <a:sym typeface="Wingdings" panose="05000000000000000000" pitchFamily="2" charset="2"/>
              </a:rPr>
              <a:t> cuvette, incubation 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Coupled Assay + </a:t>
            </a:r>
            <a:r>
              <a:rPr lang="en-US" dirty="0" err="1"/>
              <a:t>HPr</a:t>
            </a:r>
            <a:r>
              <a:rPr lang="en-US" dirty="0"/>
              <a:t> or </a:t>
            </a:r>
            <a:r>
              <a:rPr lang="en-US" dirty="0" err="1"/>
              <a:t>HPr</a:t>
            </a:r>
            <a:r>
              <a:rPr lang="en-US" dirty="0"/>
              <a:t>-P </a:t>
            </a:r>
            <a:r>
              <a:rPr lang="en-US" dirty="0">
                <a:sym typeface="Wingdings" panose="05000000000000000000" pitchFamily="2" charset="2"/>
              </a:rPr>
              <a:t> titration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Steady-State Kinetics: </a:t>
            </a:r>
            <a:r>
              <a:rPr lang="en-US" dirty="0" err="1"/>
              <a:t>K</a:t>
            </a:r>
            <a:r>
              <a:rPr lang="en-US" baseline="-25000" dirty="0" err="1"/>
              <a:t>half</a:t>
            </a:r>
            <a:r>
              <a:rPr lang="en-US" dirty="0"/>
              <a:t>,  V</a:t>
            </a:r>
            <a:r>
              <a:rPr lang="en-US" baseline="-25000" dirty="0"/>
              <a:t>max</a:t>
            </a:r>
            <a:r>
              <a:rPr lang="en-US" dirty="0"/>
              <a:t>,  Hill Coefficient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pic>
        <p:nvPicPr>
          <p:cNvPr id="4100" name="Picture 4" descr="Image result for assay using a cuvette">
            <a:extLst>
              <a:ext uri="{FF2B5EF4-FFF2-40B4-BE49-F238E27FC236}">
                <a16:creationId xmlns:a16="http://schemas.microsoft.com/office/drawing/2014/main" id="{0DD26254-C0ED-4D9B-878F-18BE45DB2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533" y="4031436"/>
            <a:ext cx="2105948" cy="240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971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A9D1-3180-4EEB-A946-9E1CE6ECC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Coupled Assay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4839EE-99D1-4152-8D39-E91535D32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055" y="4037354"/>
            <a:ext cx="5520267" cy="2439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8DDF75-BBAE-4EBE-8D99-1148B6ABB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278" y="1603663"/>
            <a:ext cx="8246533" cy="182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08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252D6-74B7-4AF4-8041-9E4206CE7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8E352-A325-47B7-A243-E91DBEB18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3657599"/>
          </a:xfrm>
        </p:spPr>
        <p:txBody>
          <a:bodyPr/>
          <a:lstStyle/>
          <a:p>
            <a:r>
              <a:rPr lang="en-US" dirty="0"/>
              <a:t>Central question: Does </a:t>
            </a:r>
            <a:r>
              <a:rPr lang="en-US" dirty="0" err="1"/>
              <a:t>HPr</a:t>
            </a:r>
            <a:r>
              <a:rPr lang="en-US" dirty="0"/>
              <a:t> interact with </a:t>
            </a:r>
            <a:r>
              <a:rPr lang="en-US" i="1" dirty="0"/>
              <a:t>E. coli</a:t>
            </a:r>
            <a:r>
              <a:rPr lang="en-US" dirty="0"/>
              <a:t> proteins?</a:t>
            </a:r>
          </a:p>
          <a:p>
            <a:r>
              <a:rPr lang="en-US" dirty="0">
                <a:sym typeface="Wingdings" panose="05000000000000000000" pitchFamily="2" charset="2"/>
              </a:rPr>
              <a:t>Activity vs. no activity </a:t>
            </a:r>
          </a:p>
          <a:p>
            <a:pPr marL="0" indent="0">
              <a:buNone/>
            </a:pPr>
            <a:endParaRPr lang="en-US" baseline="-25000" dirty="0"/>
          </a:p>
          <a:p>
            <a:pPr>
              <a:buFont typeface="Wingdings" panose="05000000000000000000" pitchFamily="2" charset="2"/>
              <a:buChar char="Ø"/>
            </a:pPr>
            <a:endParaRPr lang="en-US" baseline="-25000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B63386-9748-47F7-A1AD-D1476D864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227" y="3012040"/>
            <a:ext cx="4918440" cy="3586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7B065C-5E81-4AD2-8437-0DB9B1A2F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78" y="3290746"/>
            <a:ext cx="3785788" cy="318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1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B3332-7003-4168-932B-882D4A8F5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 there evidence?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AD573-91FC-46A6-AFF5-87A227745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Did </a:t>
            </a:r>
            <a:r>
              <a:rPr lang="en-US" dirty="0" err="1"/>
              <a:t>HPr</a:t>
            </a:r>
            <a:r>
              <a:rPr lang="en-US" dirty="0"/>
              <a:t> interact with </a:t>
            </a:r>
            <a:r>
              <a:rPr lang="en-US" i="1" dirty="0"/>
              <a:t>E. coli</a:t>
            </a:r>
            <a:r>
              <a:rPr lang="en-US" dirty="0"/>
              <a:t> proteins? </a:t>
            </a:r>
          </a:p>
          <a:p>
            <a:r>
              <a:rPr lang="en-US" dirty="0"/>
              <a:t>Activation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If no activation? </a:t>
            </a:r>
          </a:p>
          <a:p>
            <a:r>
              <a:rPr lang="en-US" dirty="0"/>
              <a:t>Affinity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5AA848-02C7-4398-8E0B-3F06DD100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994" y="3048000"/>
            <a:ext cx="3463328" cy="299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53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20BB7-6775-4419-8064-93F7D85B3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BB185-9AC6-4075-B280-A7D68EC18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https://en.wikipedia.org/wiki/Phosphocarrier_protein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>
                <a:hlinkClick r:id="rId3"/>
              </a:rPr>
              <a:t>https://healthblog.uofmhealth.org/wellness-prevention/what-you-should-know-about-e-coli-outbreaks-updated</a:t>
            </a:r>
            <a:endParaRPr lang="en-US" dirty="0"/>
          </a:p>
          <a:p>
            <a:r>
              <a:rPr lang="en-US" dirty="0">
                <a:hlinkClick r:id="rId4"/>
              </a:rPr>
              <a:t>https://www.ncbi.nlm.nih.gov/pmc/articles/PMC5572926/figure/F5/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https://en.wikipedia.org/wiki/Cuvette</a:t>
            </a:r>
            <a:r>
              <a:rPr lang="en-US" dirty="0"/>
              <a:t> </a:t>
            </a:r>
          </a:p>
          <a:p>
            <a:r>
              <a:rPr lang="en-US" dirty="0">
                <a:hlinkClick r:id="rId6"/>
              </a:rPr>
              <a:t>https://www.ncbi.nlm.nih.gov/pubmed/28634232</a:t>
            </a:r>
            <a:endParaRPr lang="en-US" dirty="0"/>
          </a:p>
          <a:p>
            <a:r>
              <a:rPr lang="en-US" dirty="0">
                <a:hlinkClick r:id="rId7"/>
              </a:rPr>
              <a:t>https://en.wikipedia.org/wiki/File:Checkmark_green.svg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65238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1298</TotalTime>
  <Words>235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Gill Sans MT</vt:lpstr>
      <vt:lpstr>Impact</vt:lpstr>
      <vt:lpstr>Wingdings</vt:lpstr>
      <vt:lpstr>Badge</vt:lpstr>
      <vt:lpstr>Rodionova et al. (2017)  The phosphocarrier protein HPr of the bacterial phosphotransferase system globally regulates energy metabolism by directly interacting with multiple enzymes in Escherichia coli. </vt:lpstr>
      <vt:lpstr>What is hpr?</vt:lpstr>
      <vt:lpstr>Protein-Protein Interaction </vt:lpstr>
      <vt:lpstr>Coupled Assay</vt:lpstr>
      <vt:lpstr>Coupled Assay </vt:lpstr>
      <vt:lpstr>Observations </vt:lpstr>
      <vt:lpstr>Was there evidence?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Shravani Wadwekar</dc:creator>
  <cp:lastModifiedBy>Shravani Wadwekar</cp:lastModifiedBy>
  <cp:revision>46</cp:revision>
  <dcterms:created xsi:type="dcterms:W3CDTF">2018-11-28T21:45:57Z</dcterms:created>
  <dcterms:modified xsi:type="dcterms:W3CDTF">2018-11-29T19:24:38Z</dcterms:modified>
</cp:coreProperties>
</file>