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5" r:id="rId3"/>
    <p:sldId id="259" r:id="rId4"/>
    <p:sldId id="270" r:id="rId5"/>
    <p:sldId id="272" r:id="rId6"/>
    <p:sldId id="276" r:id="rId7"/>
    <p:sldId id="273" r:id="rId8"/>
    <p:sldId id="274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8B28B-258F-4332-83F5-ABA969B9EF26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81C01-17DE-48CC-9E21-CDE5F3379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00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7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6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4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5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7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2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7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9AD9-2960-4F0A-9187-D0916F1B425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06A2-340E-42FC-BFCB-4CE1CCE0B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D5E9E7-F049-4409-BEB3-DBAA80E83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348" y="1792705"/>
            <a:ext cx="11827042" cy="3164306"/>
          </a:xfrm>
        </p:spPr>
        <p:txBody>
          <a:bodyPr>
            <a:normAutofit/>
          </a:bodyPr>
          <a:lstStyle/>
          <a:p>
            <a:r>
              <a:rPr lang="en-US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mechanism of Chemokine CXCL13 and Glycosaminoglycan interaction will help improve immunotherapies.</a:t>
            </a:r>
          </a:p>
          <a:p>
            <a:endParaRPr lang="en-US" sz="28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By Jacob Rodriguez </a:t>
            </a:r>
          </a:p>
          <a:p>
            <a:br>
              <a:rPr lang="en-US" sz="40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2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000" b="1" u="sng" dirty="0"/>
            </a:br>
            <a:br>
              <a:rPr lang="en-US" sz="2000" b="1" u="sng" dirty="0"/>
            </a:br>
            <a:br>
              <a:rPr lang="en-US" sz="2000" b="1" u="sng" dirty="0"/>
            </a:br>
            <a:r>
              <a:rPr lang="en-US" sz="2000" b="1" u="sng" dirty="0"/>
              <a:t>GAGs </a:t>
            </a:r>
            <a:r>
              <a:rPr lang="en-US" sz="2000" b="1" dirty="0"/>
              <a:t>(glycosaminoglycans): </a:t>
            </a:r>
            <a:r>
              <a:rPr lang="en-US" sz="2000" dirty="0"/>
              <a:t>essential component of cellular signaling.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-located on the extra–cellular matrix, attached on a proteoglycans.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-They are the most complex, natural linear bio-copolymers.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-Affects the human physiology and pathology by modulating more than 400 proteins such as, growth factors, growth factors receptors, morphogens, pathogen surface proteins, viral surface proteins, and chemokines</a:t>
            </a:r>
            <a:endParaRPr lang="en-US" sz="2000" b="1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BFF466-2451-4EFE-B31D-77BCFB88C1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6" y="2962275"/>
            <a:ext cx="6643689" cy="389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627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95" y="1648327"/>
            <a:ext cx="11093116" cy="4199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-size of 8-14 </a:t>
            </a:r>
            <a:r>
              <a:rPr lang="en-US" dirty="0" err="1"/>
              <a:t>kD</a:t>
            </a:r>
            <a:r>
              <a:rPr lang="en-US" dirty="0"/>
              <a:t> (1 </a:t>
            </a:r>
            <a:r>
              <a:rPr lang="en-US" dirty="0" err="1"/>
              <a:t>dalton</a:t>
            </a:r>
            <a:r>
              <a:rPr lang="en-US" dirty="0"/>
              <a:t> is the mass of a proton)</a:t>
            </a:r>
          </a:p>
          <a:p>
            <a:pPr marL="0" indent="0">
              <a:buNone/>
            </a:pPr>
            <a:r>
              <a:rPr lang="en-US" dirty="0"/>
              <a:t>-Chemokines direct the migrations of leukocytes during inflammation.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5505" y="469231"/>
            <a:ext cx="93744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What are chemokines and what do they do?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FFA38E-145C-4A51-B5A5-AB67B3CDC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159" y="2724150"/>
            <a:ext cx="7681991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9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403" y="9357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Heparan Sulfate: </a:t>
            </a:r>
            <a:r>
              <a:rPr lang="en-US" sz="2400" dirty="0"/>
              <a:t>represent one of the 4 major classes of GAGs.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45A6A1-0A95-45E6-A755-88842DE0EE5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7716" y="3111415"/>
            <a:ext cx="11977476" cy="22192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C8C503-A09B-4B9D-B07C-D07E1BA8285D}"/>
              </a:ext>
            </a:extLst>
          </p:cNvPr>
          <p:cNvSpPr txBox="1"/>
          <p:nvPr/>
        </p:nvSpPr>
        <p:spPr>
          <a:xfrm>
            <a:off x="4518310" y="6086367"/>
            <a:ext cx="342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50,000 unique sequence</a:t>
            </a:r>
          </a:p>
        </p:txBody>
      </p:sp>
    </p:spTree>
    <p:extLst>
      <p:ext uri="{BB962C8B-B14F-4D97-AF65-F5344CB8AC3E}">
        <p14:creationId xmlns:p14="http://schemas.microsoft.com/office/powerpoint/2010/main" val="6964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C9BE60-5876-40C7-B468-7093182E4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238" y="304800"/>
            <a:ext cx="737235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06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b="1" u="sn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D36F43-627A-47D1-83BF-EFEDCD7EE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238" y="304800"/>
            <a:ext cx="7372350" cy="6248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799CBF-9619-4282-BCC8-494F03311A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66" y="365125"/>
            <a:ext cx="10431514" cy="3465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79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2FC900-BFDE-4FF1-9376-2A8EE8F03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1987"/>
            <a:ext cx="12062514" cy="471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1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5DFF57-8959-43EE-AAC7-591455435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862" y="1742661"/>
            <a:ext cx="7265934" cy="45724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87B180-D164-45F9-B33B-0952CB1F9413}"/>
              </a:ext>
            </a:extLst>
          </p:cNvPr>
          <p:cNvSpPr txBox="1"/>
          <p:nvPr/>
        </p:nvSpPr>
        <p:spPr>
          <a:xfrm>
            <a:off x="904875" y="466725"/>
            <a:ext cx="10382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Average Occupancy of hydrogen bonding from all 5 molecular dynamics simulations</a:t>
            </a:r>
          </a:p>
        </p:txBody>
      </p:sp>
    </p:spTree>
    <p:extLst>
      <p:ext uri="{BB962C8B-B14F-4D97-AF65-F5344CB8AC3E}">
        <p14:creationId xmlns:p14="http://schemas.microsoft.com/office/powerpoint/2010/main" val="84165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D2C6-2381-4B60-A31C-3F9E45F0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F49C-0B58-4B58-9D8C-6E03FAED1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1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90</Words>
  <Application>Microsoft Office PowerPoint</Application>
  <PresentationFormat>Widescreen</PresentationFormat>
  <Paragraphs>17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Office Theme</vt:lpstr>
      <vt:lpstr>PowerPoint Presentation</vt:lpstr>
      <vt:lpstr>   GAGs (glycosaminoglycans): essential component of cellular signaling.  -located on the extra–cellular matrix, attached on a proteoglycans.  -They are the most complex, natural linear bio-copolymers.  -Affects the human physiology and pathology by modulating more than 400 proteins such as, growth factors, growth factors receptors, morphogens, pathogen surface proteins, viral surface proteins, and chemokines</vt:lpstr>
      <vt:lpstr>PowerPoint Presentation</vt:lpstr>
      <vt:lpstr> 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>VCU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Rodriguez</dc:creator>
  <cp:lastModifiedBy>Windows User</cp:lastModifiedBy>
  <cp:revision>29</cp:revision>
  <dcterms:created xsi:type="dcterms:W3CDTF">2018-11-13T01:17:02Z</dcterms:created>
  <dcterms:modified xsi:type="dcterms:W3CDTF">2018-11-30T17:46:56Z</dcterms:modified>
</cp:coreProperties>
</file>