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1" autoAdjust="0"/>
  </p:normalViewPr>
  <p:slideViewPr>
    <p:cSldViewPr>
      <p:cViewPr varScale="1">
        <p:scale>
          <a:sx n="79" d="100"/>
          <a:sy n="79" d="100"/>
        </p:scale>
        <p:origin x="-7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7AD8712-A9A7-425A-BD9C-5B2B7B79280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4278ED2-6860-4B97-8DD4-5FFDD800D8A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Targeted Mutagenesis of Guinea Pig Cytomegalovirus Using CRISPR/Cas9-Mediated Gene Editing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Mario Melchor-Guerra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2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cytomegalovirus? 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herpesvirus</a:t>
            </a:r>
            <a:endParaRPr lang="en-US" dirty="0" smtClean="0"/>
          </a:p>
          <a:p>
            <a:r>
              <a:rPr lang="en-US" dirty="0" smtClean="0"/>
              <a:t>Maternal-fetal CMV infections are common</a:t>
            </a:r>
          </a:p>
          <a:p>
            <a:r>
              <a:rPr lang="en-US" dirty="0" smtClean="0"/>
              <a:t>Leads to serious birth defects or other long term injury</a:t>
            </a:r>
          </a:p>
          <a:p>
            <a:r>
              <a:rPr lang="en-US" dirty="0" smtClean="0"/>
              <a:t>Can cause mental retardation, seizure disorders, and issues with development </a:t>
            </a:r>
          </a:p>
          <a:p>
            <a:r>
              <a:rPr lang="en-US" dirty="0" smtClean="0"/>
              <a:t>No prevention readily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6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Bacterial Artificial Chromosomes </a:t>
            </a:r>
            <a:r>
              <a:rPr lang="en-US" dirty="0"/>
              <a:t>(BACs)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done by using E. coli to make mutant viruses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</a:t>
            </a:r>
            <a:r>
              <a:rPr lang="en-US" dirty="0"/>
              <a:t>are very stable and will usually not change over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BACs </a:t>
            </a:r>
            <a:r>
              <a:rPr lang="en-US" dirty="0"/>
              <a:t>allow for even the smallest change to the viral sequence</a:t>
            </a:r>
          </a:p>
        </p:txBody>
      </p:sp>
    </p:spTree>
    <p:extLst>
      <p:ext uri="{BB962C8B-B14F-4D97-AF65-F5344CB8AC3E}">
        <p14:creationId xmlns:p14="http://schemas.microsoft.com/office/powerpoint/2010/main" val="55619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CRISPR/Cas9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Natural </a:t>
            </a:r>
            <a:r>
              <a:rPr lang="en-US" dirty="0"/>
              <a:t>system used by bacteria to protect themselves from infection by viruses</a:t>
            </a:r>
          </a:p>
          <a:p>
            <a:r>
              <a:rPr lang="en-US" dirty="0" smtClean="0"/>
              <a:t>when </a:t>
            </a:r>
            <a:r>
              <a:rPr lang="en-US" dirty="0"/>
              <a:t>bacteria detect the virus </a:t>
            </a:r>
            <a:r>
              <a:rPr lang="en-US" dirty="0" err="1"/>
              <a:t>dna</a:t>
            </a:r>
            <a:r>
              <a:rPr lang="en-US" dirty="0"/>
              <a:t>, 2 </a:t>
            </a:r>
            <a:r>
              <a:rPr lang="en-US" dirty="0" err="1"/>
              <a:t>rna</a:t>
            </a:r>
            <a:r>
              <a:rPr lang="en-US" dirty="0"/>
              <a:t> strands are produced</a:t>
            </a:r>
          </a:p>
          <a:p>
            <a:r>
              <a:rPr lang="en-US" dirty="0" smtClean="0"/>
              <a:t>1 </a:t>
            </a:r>
            <a:r>
              <a:rPr lang="en-US" dirty="0"/>
              <a:t>of which contains a sequence that is the same as the invading virus</a:t>
            </a:r>
          </a:p>
          <a:p>
            <a:r>
              <a:rPr lang="en-US" dirty="0" smtClean="0"/>
              <a:t>the </a:t>
            </a:r>
            <a:r>
              <a:rPr lang="en-US" dirty="0"/>
              <a:t>2 </a:t>
            </a:r>
            <a:r>
              <a:rPr lang="en-US" dirty="0" err="1"/>
              <a:t>rna</a:t>
            </a:r>
            <a:r>
              <a:rPr lang="en-US" dirty="0"/>
              <a:t> strands form a complex with cas-9</a:t>
            </a:r>
          </a:p>
          <a:p>
            <a:r>
              <a:rPr lang="en-US" dirty="0" smtClean="0"/>
              <a:t>cas-9 </a:t>
            </a:r>
            <a:r>
              <a:rPr lang="en-US" dirty="0"/>
              <a:t>is a nuclease (enzyme that can cut </a:t>
            </a:r>
            <a:r>
              <a:rPr lang="en-US" dirty="0" err="1"/>
              <a:t>dna</a:t>
            </a:r>
            <a:r>
              <a:rPr lang="en-US" dirty="0"/>
              <a:t>)</a:t>
            </a:r>
          </a:p>
          <a:p>
            <a:r>
              <a:rPr lang="en-US" dirty="0" smtClean="0"/>
              <a:t>when </a:t>
            </a:r>
            <a:r>
              <a:rPr lang="en-US" dirty="0"/>
              <a:t>the matching sequence, guiding </a:t>
            </a:r>
            <a:r>
              <a:rPr lang="en-US" dirty="0" err="1"/>
              <a:t>dna</a:t>
            </a:r>
            <a:r>
              <a:rPr lang="en-US" dirty="0"/>
              <a:t>, finds the target within the viral genome</a:t>
            </a:r>
          </a:p>
          <a:p>
            <a:r>
              <a:rPr lang="en-US" dirty="0" smtClean="0"/>
              <a:t>Cas9 </a:t>
            </a:r>
            <a:r>
              <a:rPr lang="en-US" dirty="0"/>
              <a:t>cuts the </a:t>
            </a:r>
            <a:r>
              <a:rPr lang="en-US" dirty="0" err="1"/>
              <a:t>dna</a:t>
            </a:r>
            <a:r>
              <a:rPr lang="en-US" dirty="0"/>
              <a:t> and disables the virus</a:t>
            </a:r>
          </a:p>
          <a:p>
            <a:r>
              <a:rPr lang="en-US" dirty="0" smtClean="0"/>
              <a:t>by </a:t>
            </a:r>
            <a:r>
              <a:rPr lang="en-US" dirty="0"/>
              <a:t>changing the guide </a:t>
            </a:r>
            <a:r>
              <a:rPr lang="en-US" dirty="0" err="1"/>
              <a:t>rna</a:t>
            </a:r>
            <a:r>
              <a:rPr lang="en-US" dirty="0"/>
              <a:t> to a desired target, the cas9 can precisely cut any sequence not just virus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2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979" y="255494"/>
            <a:ext cx="3893933" cy="660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01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74104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55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57350"/>
            <a:ext cx="7315200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658" y="477202"/>
            <a:ext cx="4533900" cy="638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7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512" y="2882585"/>
            <a:ext cx="5695950" cy="38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26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71</TotalTime>
  <Words>199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Targeted Mutagenesis of Guinea Pig Cytomegalovirus Using CRISPR/Cas9-Mediated Gene Editing</vt:lpstr>
      <vt:lpstr>What is cytomegalovirus? Why does it matter?</vt:lpstr>
      <vt:lpstr>Bacterial Artificial Chromosomes (BACs)</vt:lpstr>
      <vt:lpstr>CRISPR/Cas9</vt:lpstr>
      <vt:lpstr>Experiment</vt:lpstr>
      <vt:lpstr>Experiment </vt:lpstr>
      <vt:lpstr>Experiment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</dc:creator>
  <cp:lastModifiedBy>Mario</cp:lastModifiedBy>
  <cp:revision>6</cp:revision>
  <dcterms:created xsi:type="dcterms:W3CDTF">2018-11-30T04:35:52Z</dcterms:created>
  <dcterms:modified xsi:type="dcterms:W3CDTF">2018-11-30T05:47:01Z</dcterms:modified>
</cp:coreProperties>
</file>