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5"/>
    <p:restoredTop sz="82658"/>
  </p:normalViewPr>
  <p:slideViewPr>
    <p:cSldViewPr snapToGrid="0" snapToObjects="1">
      <p:cViewPr>
        <p:scale>
          <a:sx n="57" d="100"/>
          <a:sy n="57" d="100"/>
        </p:scale>
        <p:origin x="2520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294DA-17F8-1A48-9C8A-12BD0531D58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D2AB-F7AD-6844-AF63-A8357B10C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9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http://medicalsolution2122.blogspot.com/2015/02/hypoxia-and-classify-of-hypoxia.html#.W_8mKHpKjR0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D2AB-F7AD-6844-AF63-A8357B10C4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87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D2AB-F7AD-6844-AF63-A8357B10C4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50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www.si-hu.eu</a:t>
            </a:r>
            <a:r>
              <a:rPr lang="en-US" dirty="0" smtClean="0"/>
              <a:t>/en2/2016/07/01/summary-of-the-project-approved-within-the-1st-deadline-for-submission/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D2AB-F7AD-6844-AF63-A8357B10C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94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400" y="2116668"/>
            <a:ext cx="10769600" cy="26161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HIF-Independent Mediator of Transcriptional Responses to Oxygen by Deprivation in Caenorhabditis </a:t>
            </a:r>
            <a:r>
              <a:rPr lang="en-US" dirty="0" err="1" smtClean="0"/>
              <a:t>Elegans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4758267"/>
            <a:ext cx="7676623" cy="1388534"/>
          </a:xfrm>
        </p:spPr>
        <p:txBody>
          <a:bodyPr/>
          <a:lstStyle/>
          <a:p>
            <a:r>
              <a:rPr lang="en-US" dirty="0" smtClean="0"/>
              <a:t>Translated By: Emaan Chaudry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1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359" y="2274849"/>
            <a:ext cx="10018713" cy="3940098"/>
          </a:xfrm>
        </p:spPr>
        <p:txBody>
          <a:bodyPr/>
          <a:lstStyle/>
          <a:p>
            <a:r>
              <a:rPr lang="en-US" dirty="0" smtClean="0"/>
              <a:t>F45D3.4</a:t>
            </a:r>
          </a:p>
          <a:p>
            <a:r>
              <a:rPr lang="en-US" dirty="0" smtClean="0"/>
              <a:t>Cobalt Chloride</a:t>
            </a:r>
          </a:p>
          <a:p>
            <a:r>
              <a:rPr lang="en-US" dirty="0" smtClean="0"/>
              <a:t>tbx-38, lin-40, blmp-1</a:t>
            </a:r>
          </a:p>
          <a:p>
            <a:r>
              <a:rPr lang="en-US" dirty="0" smtClean="0"/>
              <a:t>blmp-1  </a:t>
            </a:r>
            <a:r>
              <a:rPr lang="en-US" dirty="0" smtClean="0">
                <a:sym typeface="Wingdings"/>
              </a:rPr>
              <a:t> Acetylation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http://www.si-hu.eu/en2/wp-content/uploads/sites/11/2016/07/summary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67" y="2274849"/>
            <a:ext cx="4014439" cy="40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09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hypoxia?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Low-Oxygen Conditions</a:t>
            </a:r>
          </a:p>
          <a:p>
            <a:r>
              <a:rPr lang="en-US" dirty="0" smtClean="0"/>
              <a:t>Differentiation of placental cells</a:t>
            </a:r>
          </a:p>
          <a:p>
            <a:r>
              <a:rPr lang="en-US" dirty="0" smtClean="0"/>
              <a:t>Cardiovascular Diseases</a:t>
            </a:r>
          </a:p>
          <a:p>
            <a:r>
              <a:rPr lang="en-US" dirty="0" smtClean="0"/>
              <a:t>Progressing the growth of tumors</a:t>
            </a:r>
          </a:p>
          <a:p>
            <a:r>
              <a:rPr lang="en-US" dirty="0" smtClean="0"/>
              <a:t>HIF-1 Pathway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://4.bp.blogspot.com/-xatvotjxVAg/VNheTSEZOnI/AAAAAAAAAGM/6N47IDgXVxU/s1600/hypoxi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66" y="2438399"/>
            <a:ext cx="43053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7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Mediator that Functions when the HIF-1 Pathway is Taken 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F45D3.4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271166" y="2438399"/>
            <a:ext cx="4445000" cy="424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52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36419"/>
            <a:ext cx="10018713" cy="1752599"/>
          </a:xfrm>
        </p:spPr>
        <p:txBody>
          <a:bodyPr/>
          <a:lstStyle/>
          <a:p>
            <a:r>
              <a:rPr lang="en-US" dirty="0" smtClean="0"/>
              <a:t>What can mimic hypoxic responses in round worms?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2666999"/>
            <a:ext cx="1923907" cy="3124201"/>
          </a:xfrm>
        </p:spPr>
        <p:txBody>
          <a:bodyPr/>
          <a:lstStyle/>
          <a:p>
            <a:r>
              <a:rPr lang="en-US" dirty="0" smtClean="0"/>
              <a:t>Cobalt Chloride mimics hypoxia treatment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408218" y="1911927"/>
            <a:ext cx="8094806" cy="47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71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the F45D3.4 gene simply being activated because it is responding to a general stressor?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8274" y="2438399"/>
            <a:ext cx="3019572" cy="401781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Hypertonic shock (300 </a:t>
            </a:r>
            <a:r>
              <a:rPr lang="en-US" dirty="0" err="1" smtClean="0"/>
              <a:t>mM</a:t>
            </a:r>
            <a:r>
              <a:rPr lang="en-US" dirty="0" smtClean="0"/>
              <a:t> </a:t>
            </a:r>
            <a:r>
              <a:rPr lang="en-US" dirty="0" err="1" smtClean="0"/>
              <a:t>NaCl</a:t>
            </a:r>
            <a:r>
              <a:rPr lang="en-US" dirty="0" smtClean="0"/>
              <a:t>)</a:t>
            </a:r>
          </a:p>
          <a:p>
            <a:r>
              <a:rPr lang="en-US" dirty="0" smtClean="0"/>
              <a:t>Heat shock (37 degrees for 6 </a:t>
            </a:r>
            <a:r>
              <a:rPr lang="en-US" dirty="0" err="1" smtClean="0"/>
              <a:t>hr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Calcium Chelation (0.4.76 </a:t>
            </a:r>
            <a:r>
              <a:rPr lang="en-US" dirty="0" err="1" smtClean="0"/>
              <a:t>mM</a:t>
            </a:r>
            <a:r>
              <a:rPr lang="en-US" dirty="0" smtClean="0"/>
              <a:t> EGTA)</a:t>
            </a:r>
          </a:p>
          <a:p>
            <a:r>
              <a:rPr lang="en-US" dirty="0" smtClean="0"/>
              <a:t>Reactive Oxygen Species (ROS)</a:t>
            </a:r>
          </a:p>
          <a:p>
            <a:r>
              <a:rPr lang="en-US" dirty="0" smtClean="0"/>
              <a:t>Heavy Metal Exposure (0.02 </a:t>
            </a:r>
            <a:r>
              <a:rPr lang="en-US" dirty="0" err="1" smtClean="0"/>
              <a:t>mM</a:t>
            </a:r>
            <a:r>
              <a:rPr lang="en-US" dirty="0" smtClean="0"/>
              <a:t> NiCl2)</a:t>
            </a:r>
          </a:p>
          <a:p>
            <a:r>
              <a:rPr lang="en-US" dirty="0" smtClean="0"/>
              <a:t>Starvation (12 </a:t>
            </a:r>
            <a:r>
              <a:rPr lang="en-US" dirty="0" err="1" smtClean="0"/>
              <a:t>hr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882" y="2260600"/>
            <a:ext cx="67310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16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causing the F45D3.4 gene to be expressed?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2438399"/>
            <a:ext cx="7382599" cy="574965"/>
          </a:xfrm>
        </p:spPr>
        <p:txBody>
          <a:bodyPr/>
          <a:lstStyle/>
          <a:p>
            <a:r>
              <a:rPr lang="en-US" dirty="0" smtClean="0"/>
              <a:t>387 </a:t>
            </a:r>
            <a:r>
              <a:rPr lang="en-US" dirty="0" smtClean="0">
                <a:sym typeface="Wingdings"/>
              </a:rPr>
              <a:t> 8  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570" y="3241964"/>
            <a:ext cx="10061465" cy="297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86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-117086"/>
            <a:ext cx="10018713" cy="1752599"/>
          </a:xfrm>
        </p:spPr>
        <p:txBody>
          <a:bodyPr/>
          <a:lstStyle/>
          <a:p>
            <a:r>
              <a:rPr lang="en-US" dirty="0" smtClean="0"/>
              <a:t>Is blmp-1 mediating hypoxic responsiveness?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4" y="1315844"/>
            <a:ext cx="7148945" cy="533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4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blmp-1 affect round worms in vivo?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723" y="2170770"/>
            <a:ext cx="5377888" cy="437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7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blmp-1 work?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268" y="2123705"/>
            <a:ext cx="3836020" cy="4210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908" y="2123705"/>
            <a:ext cx="3635472" cy="423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035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1227</TotalTime>
  <Words>179</Words>
  <Application>Microsoft Macintosh PowerPoint</Application>
  <PresentationFormat>Widescreen</PresentationFormat>
  <Paragraphs>34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Corbel</vt:lpstr>
      <vt:lpstr>Wingdings</vt:lpstr>
      <vt:lpstr>Arial</vt:lpstr>
      <vt:lpstr>Parallax</vt:lpstr>
      <vt:lpstr>A HIF-Independent Mediator of Transcriptional Responses to Oxygen by Deprivation in Caenorhabditis Elegans</vt:lpstr>
      <vt:lpstr>What is hypoxia?</vt:lpstr>
      <vt:lpstr>Mediator that Functions when the HIF-1 Pathway is Taken Away</vt:lpstr>
      <vt:lpstr>What can mimic hypoxic responses in round worms?</vt:lpstr>
      <vt:lpstr>Is the F45D3.4 gene simply being activated because it is responding to a general stressor?</vt:lpstr>
      <vt:lpstr>What is causing the F45D3.4 gene to be expressed?</vt:lpstr>
      <vt:lpstr>Is blmp-1 mediating hypoxic responsiveness?</vt:lpstr>
      <vt:lpstr>How does blmp-1 affect round worms in vivo?</vt:lpstr>
      <vt:lpstr>How does blmp-1 work?</vt:lpstr>
      <vt:lpstr>Conclusion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HIF-Independent Mediator of Transcriptional Responses to Oxygen by Deprivation in Caenorhabditis Elegans</dc:title>
  <dc:creator>Emaan Chaudry</dc:creator>
  <cp:lastModifiedBy>Emaan Chaudry</cp:lastModifiedBy>
  <cp:revision>13</cp:revision>
  <dcterms:created xsi:type="dcterms:W3CDTF">2018-11-28T17:13:53Z</dcterms:created>
  <dcterms:modified xsi:type="dcterms:W3CDTF">2018-11-29T13:41:04Z</dcterms:modified>
</cp:coreProperties>
</file>