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44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7" r:id="rId9"/>
    <p:sldId id="263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6"/>
    <p:restoredTop sz="82154"/>
  </p:normalViewPr>
  <p:slideViewPr>
    <p:cSldViewPr snapToGrid="0" snapToObjects="1">
      <p:cViewPr>
        <p:scale>
          <a:sx n="97" d="100"/>
          <a:sy n="97" d="100"/>
        </p:scale>
        <p:origin x="-31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43A1E-2199-254B-B50B-FCEC3F1EC07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DDED-59EE-E245-8BB1-0EC91FB4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4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DDED-59EE-E245-8BB1-0EC91FB460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7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DDED-59EE-E245-8BB1-0EC91FB460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DDED-59EE-E245-8BB1-0EC91FB460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8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DDED-59EE-E245-8BB1-0EC91FB460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6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DDED-59EE-E245-8BB1-0EC91FB460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11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DDED-59EE-E245-8BB1-0EC91FB460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7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DDED-59EE-E245-8BB1-0EC91FB460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spcBef>
                <a:spcPts val="0"/>
              </a:spcBef>
              <a:buChar char="●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DDED-59EE-E245-8BB1-0EC91FB460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28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CDDED-59EE-E245-8BB1-0EC91FB460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8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FDFC-34DB-244D-AE6D-EE27AD20E53C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DC0C-EFFA-C74D-AE1E-02F0F583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6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FDFC-34DB-244D-AE6D-EE27AD20E53C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DC0C-EFFA-C74D-AE1E-02F0F583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FDFC-34DB-244D-AE6D-EE27AD20E53C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DC0C-EFFA-C74D-AE1E-02F0F583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2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FDFC-34DB-244D-AE6D-EE27AD20E53C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DC0C-EFFA-C74D-AE1E-02F0F583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FDFC-34DB-244D-AE6D-EE27AD20E53C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DC0C-EFFA-C74D-AE1E-02F0F583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61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FDFC-34DB-244D-AE6D-EE27AD20E53C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DC0C-EFFA-C74D-AE1E-02F0F583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FDFC-34DB-244D-AE6D-EE27AD20E53C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DC0C-EFFA-C74D-AE1E-02F0F583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46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FDFC-34DB-244D-AE6D-EE27AD20E53C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DC0C-EFFA-C74D-AE1E-02F0F583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4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FDFC-34DB-244D-AE6D-EE27AD20E53C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DC0C-EFFA-C74D-AE1E-02F0F583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12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FDFC-34DB-244D-AE6D-EE27AD20E53C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DC0C-EFFA-C74D-AE1E-02F0F583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12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FDFC-34DB-244D-AE6D-EE27AD20E53C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DC0C-EFFA-C74D-AE1E-02F0F583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CFDFC-34DB-244D-AE6D-EE27AD20E53C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4DC0C-EFFA-C74D-AE1E-02F0F583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4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Autofit/>
          </a:bodyPr>
          <a:lstStyle/>
          <a:p>
            <a:r>
              <a:rPr lang="en-US" sz="3600" dirty="0"/>
              <a:t>Accounting for side-chain flexibility in protein-ligand docking:</a:t>
            </a:r>
            <a:br>
              <a:rPr lang="en-US" sz="3600" dirty="0"/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3D Interaction Homology as an approach of quantifying side-chain flexibility of Tyrosine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Rotamers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9565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Maps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494"/>
            <a:ext cx="10012680" cy="7509510"/>
          </a:xfrm>
        </p:spPr>
      </p:pic>
    </p:spTree>
    <p:extLst>
      <p:ext uri="{BB962C8B-B14F-4D97-AF65-F5344CB8AC3E}">
        <p14:creationId xmlns:p14="http://schemas.microsoft.com/office/powerpoint/2010/main" val="11563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Maps</a:t>
            </a:r>
            <a:endParaRPr lang="en-US" dirty="0"/>
          </a:p>
        </p:txBody>
      </p:sp>
      <p:pic>
        <p:nvPicPr>
          <p:cNvPr id="4" name="Content Placeholder 3" descr="12.pn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20069" r="20200" b="23966"/>
          <a:stretch/>
        </p:blipFill>
        <p:spPr bwMode="auto">
          <a:xfrm>
            <a:off x="2107424" y="1425217"/>
            <a:ext cx="7652646" cy="4960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75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Conformational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2720" y="4632959"/>
            <a:ext cx="1021080" cy="154400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 descr="aaaaaa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26" b="2948"/>
          <a:stretch/>
        </p:blipFill>
        <p:spPr bwMode="auto">
          <a:xfrm>
            <a:off x="3199344" y="1355408"/>
            <a:ext cx="5481065" cy="5220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11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/Users/leilaalickovic/Desktop/Screen Shot 2018-11-25 at 1.02.30 A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42" y="726187"/>
            <a:ext cx="6347515" cy="5211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5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 modeling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9" t="2252" r="3036" b="5815"/>
          <a:stretch/>
        </p:blipFill>
        <p:spPr>
          <a:xfrm>
            <a:off x="530941" y="1386348"/>
            <a:ext cx="10382021" cy="5294671"/>
          </a:xfrm>
        </p:spPr>
      </p:pic>
    </p:spTree>
    <p:extLst>
      <p:ext uri="{BB962C8B-B14F-4D97-AF65-F5344CB8AC3E}">
        <p14:creationId xmlns:p14="http://schemas.microsoft.com/office/powerpoint/2010/main" val="3086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Protein-Ligand Docking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690688"/>
            <a:ext cx="4791074" cy="214926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4" y="1456324"/>
            <a:ext cx="4926654" cy="47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Conformational </a:t>
            </a:r>
            <a:r>
              <a:rPr lang="en-US" dirty="0"/>
              <a:t>selection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89" y="1484210"/>
            <a:ext cx="8173065" cy="4932516"/>
          </a:xfrm>
        </p:spPr>
      </p:pic>
    </p:spTree>
    <p:extLst>
      <p:ext uri="{BB962C8B-B14F-4D97-AF65-F5344CB8AC3E}">
        <p14:creationId xmlns:p14="http://schemas.microsoft.com/office/powerpoint/2010/main" val="6111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Conformational </a:t>
            </a:r>
            <a:r>
              <a:rPr lang="en-US" dirty="0"/>
              <a:t>selection model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9" y="1452912"/>
            <a:ext cx="8259096" cy="4984436"/>
          </a:xfrm>
        </p:spPr>
      </p:pic>
    </p:spTree>
    <p:extLst>
      <p:ext uri="{BB962C8B-B14F-4D97-AF65-F5344CB8AC3E}">
        <p14:creationId xmlns:p14="http://schemas.microsoft.com/office/powerpoint/2010/main" val="14350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</a:t>
            </a:r>
            <a:r>
              <a:rPr lang="en-US" dirty="0" err="1" smtClean="0"/>
              <a:t>Rotamers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89" y="1424346"/>
            <a:ext cx="3143821" cy="4858634"/>
          </a:xfrm>
        </p:spPr>
      </p:pic>
    </p:spTree>
    <p:extLst>
      <p:ext uri="{BB962C8B-B14F-4D97-AF65-F5344CB8AC3E}">
        <p14:creationId xmlns:p14="http://schemas.microsoft.com/office/powerpoint/2010/main" val="8323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Hydropathy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favorable </a:t>
            </a:r>
            <a:r>
              <a:rPr lang="en-US" dirty="0"/>
              <a:t>polar (e.g., hydrogen bonding, Lewis acid-base, attractive Coulombic, etc.); </a:t>
            </a:r>
          </a:p>
          <a:p>
            <a:pPr lvl="1"/>
            <a:r>
              <a:rPr lang="en-US" dirty="0"/>
              <a:t>unfavorable polar (e.g., Lewis acid-acid and base-base, repulsive Coulombic, etc.); </a:t>
            </a:r>
            <a:endParaRPr lang="en-US" dirty="0" smtClean="0"/>
          </a:p>
          <a:p>
            <a:pPr lvl="1"/>
            <a:r>
              <a:rPr lang="en-US" dirty="0"/>
              <a:t>favorable hydrophobic (hydrophobic-hydrophobic, p-stacking, etc.); </a:t>
            </a:r>
            <a:endParaRPr lang="en-US" dirty="0" smtClean="0"/>
          </a:p>
          <a:p>
            <a:pPr lvl="1"/>
            <a:r>
              <a:rPr lang="en-US" dirty="0" smtClean="0"/>
              <a:t>unfavorable </a:t>
            </a:r>
            <a:r>
              <a:rPr lang="en-US" dirty="0"/>
              <a:t>hydrophobic (hydrophobic-polar, </a:t>
            </a:r>
            <a:r>
              <a:rPr lang="en-US" dirty="0" err="1"/>
              <a:t>desol</a:t>
            </a:r>
            <a:r>
              <a:rPr lang="en-US" dirty="0"/>
              <a:t>- </a:t>
            </a:r>
            <a:r>
              <a:rPr lang="en-US" dirty="0" err="1"/>
              <a:t>vation</a:t>
            </a:r>
            <a:r>
              <a:rPr lang="en-US" dirty="0"/>
              <a:t>, etc.).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Ramachandran plots</a:t>
            </a:r>
            <a:endParaRPr lang="en-US" dirty="0"/>
          </a:p>
        </p:txBody>
      </p:sp>
      <p:pic>
        <p:nvPicPr>
          <p:cNvPr id="4" name="Content Placeholder 3" descr="/Users/leilaalickovic/Desktop/Screen Shot 2018-11-16 at 8.02.11 PM.pn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r="2022"/>
          <a:stretch/>
        </p:blipFill>
        <p:spPr bwMode="auto">
          <a:xfrm>
            <a:off x="4726652" y="1313457"/>
            <a:ext cx="5833193" cy="5544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86470" y="4797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84" y="1464918"/>
            <a:ext cx="30734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 scoring and basis Map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72" y="1534058"/>
            <a:ext cx="9000203" cy="4447003"/>
          </a:xfrm>
        </p:spPr>
      </p:pic>
    </p:spTree>
    <p:extLst>
      <p:ext uri="{BB962C8B-B14F-4D97-AF65-F5344CB8AC3E}">
        <p14:creationId xmlns:p14="http://schemas.microsoft.com/office/powerpoint/2010/main" val="7894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</TotalTime>
  <Words>97</Words>
  <Application>Microsoft Macintosh PowerPoint</Application>
  <PresentationFormat>Widescreen</PresentationFormat>
  <Paragraphs>29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Accounting for side-chain flexibility in protein-ligand docking: 3D Interaction Homology as an approach of quantifying side-chain flexibility of Tyrosine Rotamers </vt:lpstr>
      <vt:lpstr>Homology modeling</vt:lpstr>
      <vt:lpstr>Protein-Ligand Docking</vt:lpstr>
      <vt:lpstr>Conformational selection model</vt:lpstr>
      <vt:lpstr>Conformational selection model</vt:lpstr>
      <vt:lpstr>Amino Acid Rotamers</vt:lpstr>
      <vt:lpstr>HINT</vt:lpstr>
      <vt:lpstr>Ramachandran plots</vt:lpstr>
      <vt:lpstr>HINT scoring and basis Map</vt:lpstr>
      <vt:lpstr>Average Maps</vt:lpstr>
      <vt:lpstr>Average Maps</vt:lpstr>
      <vt:lpstr>Conformational Analysis </vt:lpstr>
      <vt:lpstr>Results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for side-chain flexibility in protein-ligand docking: 3D Interaction Homology as an approach of quantifying side-chain flexibility of Tyrosine Rotamers </dc:title>
  <dc:creator>lalickovic@yahoo.com</dc:creator>
  <cp:lastModifiedBy>lalickovic@yahoo.com</cp:lastModifiedBy>
  <cp:revision>25</cp:revision>
  <dcterms:created xsi:type="dcterms:W3CDTF">2018-11-26T02:12:22Z</dcterms:created>
  <dcterms:modified xsi:type="dcterms:W3CDTF">2018-11-29T15:06:30Z</dcterms:modified>
</cp:coreProperties>
</file>