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10"/>
  </p:notesMasterIdLst>
  <p:sldIdLst>
    <p:sldId id="259" r:id="rId2"/>
    <p:sldId id="268" r:id="rId3"/>
    <p:sldId id="264" r:id="rId4"/>
    <p:sldId id="271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84201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365A-89A3-4813-87EC-E6BE84AED01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21C16-0E49-4EC8-8AE4-B43080E1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3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19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49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17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80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6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78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866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1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744D6-BDCE-43BF-9190-8E5B6CFC57FE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06F3D2-9F36-42B5-9FCF-0F8CF75CB8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3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F734CB-2A85-49A4-BCD0-FD3A517CE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1475"/>
            <a:ext cx="9144000" cy="2907197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KLF1 directly activates expression of the novel fetal globin repressor ZBTB7A/LRF in erythroid cells </a:t>
            </a:r>
            <a:br>
              <a:rPr lang="en-US" sz="4800" b="1" dirty="0"/>
            </a:br>
            <a:br>
              <a:rPr lang="en-US" sz="4800" dirty="0"/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Laura J. Norton, Alister P.W. Funnell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(2017).Blood Advances 1:685-692.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1AB93D2-2776-4915-89FA-424C84638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5407"/>
            <a:ext cx="9144000" cy="2049650"/>
          </a:xfrm>
        </p:spPr>
        <p:txBody>
          <a:bodyPr>
            <a:normAutofit/>
          </a:bodyPr>
          <a:lstStyle/>
          <a:p>
            <a:r>
              <a:rPr lang="en-US" sz="2800" dirty="0" err="1"/>
              <a:t>Wassal</a:t>
            </a:r>
            <a:r>
              <a:rPr lang="en-US" sz="2800" dirty="0"/>
              <a:t> </a:t>
            </a:r>
            <a:r>
              <a:rPr lang="en-US" sz="2800" dirty="0" err="1"/>
              <a:t>Alhammad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752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442823-BBC8-4308-AF53-8493CB03B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13" y="1331159"/>
            <a:ext cx="5064711" cy="4250604"/>
          </a:xfrm>
          <a:prstGeom prst="rect">
            <a:avLst/>
          </a:prstGeom>
        </p:spPr>
      </p:pic>
      <p:pic>
        <p:nvPicPr>
          <p:cNvPr id="8" name="Picture 7" descr="Fetal &#10;">
            <a:extLst>
              <a:ext uri="{FF2B5EF4-FFF2-40B4-BE49-F238E27FC236}">
                <a16:creationId xmlns:a16="http://schemas.microsoft.com/office/drawing/2014/main" id="{206DCFE4-61DC-4581-A533-1849B0353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>
          <a:xfrm>
            <a:off x="6096000" y="864671"/>
            <a:ext cx="5715000" cy="5128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7D779-9B61-4392-800D-1FAAF669CB9F}"/>
              </a:ext>
            </a:extLst>
          </p:cNvPr>
          <p:cNvSpPr txBox="1"/>
          <p:nvPr/>
        </p:nvSpPr>
        <p:spPr>
          <a:xfrm>
            <a:off x="7241485" y="6121630"/>
            <a:ext cx="438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Fetal hemoglobin (</a:t>
            </a:r>
            <a:r>
              <a:rPr lang="en-US" sz="2400" b="1" dirty="0" err="1">
                <a:solidFill>
                  <a:schemeClr val="bg1"/>
                </a:solidFill>
              </a:rPr>
              <a:t>HbF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59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D8B9-A5A6-492F-BA59-17CCC176D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2200"/>
              <a:t>Chromatin Immunoprecipitation (</a:t>
            </a:r>
            <a:r>
              <a:rPr lang="en-US" sz="2200" err="1"/>
              <a:t>ChIP</a:t>
            </a:r>
            <a:r>
              <a:rPr lang="en-US" sz="2200"/>
              <a:t>)</a:t>
            </a:r>
            <a:br>
              <a:rPr lang="en-US" sz="2200"/>
            </a:br>
            <a:r>
              <a:rPr lang="en-US" sz="2200"/>
              <a:t>Followed by DNA sequencing</a:t>
            </a:r>
            <a:br>
              <a:rPr lang="en-US" sz="2200"/>
            </a:br>
            <a:r>
              <a:rPr lang="en-US" sz="2200" b="1" err="1"/>
              <a:t>ChIP</a:t>
            </a:r>
            <a:r>
              <a:rPr lang="en-US" sz="2200" b="1"/>
              <a:t>-Seq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48975-67A7-41C7-ABCF-59CFD350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55" y="3024973"/>
            <a:ext cx="5066215" cy="3028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21079B-9977-42F1-8EE6-7BD7C02A3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004" y="2012606"/>
            <a:ext cx="611481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19E5E89-0B26-48DA-A288-BE3B6F6EF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75" y="1377696"/>
            <a:ext cx="4541435" cy="5553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68D314-2603-48B7-A42B-6F3EC9625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0" y="1377696"/>
            <a:ext cx="4541435" cy="555345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F7F94B9-2BAA-4BE3-B9C2-4F2DD8DF2478}"/>
              </a:ext>
            </a:extLst>
          </p:cNvPr>
          <p:cNvGrpSpPr/>
          <p:nvPr/>
        </p:nvGrpSpPr>
        <p:grpSpPr>
          <a:xfrm>
            <a:off x="368320" y="81268"/>
            <a:ext cx="2554446" cy="1418778"/>
            <a:chOff x="3058512" y="33274"/>
            <a:chExt cx="2554446" cy="1418778"/>
          </a:xfrm>
        </p:grpSpPr>
        <p:sp>
          <p:nvSpPr>
            <p:cNvPr id="19" name="Callout: Down Arrow 18">
              <a:extLst>
                <a:ext uri="{FF2B5EF4-FFF2-40B4-BE49-F238E27FC236}">
                  <a16:creationId xmlns:a16="http://schemas.microsoft.com/office/drawing/2014/main" id="{FB5D9ADA-3096-4040-9806-901A784CDB4A}"/>
                </a:ext>
              </a:extLst>
            </p:cNvPr>
            <p:cNvSpPr/>
            <p:nvPr/>
          </p:nvSpPr>
          <p:spPr>
            <a:xfrm>
              <a:off x="3058513" y="33274"/>
              <a:ext cx="2554445" cy="1418778"/>
            </a:xfrm>
            <a:prstGeom prst="downArrowCallou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782FA1-335B-4151-ABA8-CFD567D22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8512" y="178168"/>
              <a:ext cx="2554445" cy="74987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CE706B-2E4F-459C-A542-1DCF7E3E462E}"/>
              </a:ext>
            </a:extLst>
          </p:cNvPr>
          <p:cNvGrpSpPr/>
          <p:nvPr/>
        </p:nvGrpSpPr>
        <p:grpSpPr>
          <a:xfrm>
            <a:off x="7059938" y="-2875"/>
            <a:ext cx="2583020" cy="1453979"/>
            <a:chOff x="7059938" y="-2875"/>
            <a:chExt cx="2583020" cy="14539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E2FC23-D552-4414-AD90-AB9286ED7598}"/>
                </a:ext>
              </a:extLst>
            </p:cNvPr>
            <p:cNvSpPr/>
            <p:nvPr/>
          </p:nvSpPr>
          <p:spPr>
            <a:xfrm>
              <a:off x="7188620" y="-2875"/>
              <a:ext cx="245433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Cell Lysis and DNA fragmentation</a:t>
              </a:r>
            </a:p>
          </p:txBody>
        </p:sp>
        <p:sp>
          <p:nvSpPr>
            <p:cNvPr id="21" name="Callout: Down Arrow 20">
              <a:extLst>
                <a:ext uri="{FF2B5EF4-FFF2-40B4-BE49-F238E27FC236}">
                  <a16:creationId xmlns:a16="http://schemas.microsoft.com/office/drawing/2014/main" id="{D3044DF3-669B-46BE-AB92-098E5EDBAE83}"/>
                </a:ext>
              </a:extLst>
            </p:cNvPr>
            <p:cNvSpPr/>
            <p:nvPr/>
          </p:nvSpPr>
          <p:spPr>
            <a:xfrm>
              <a:off x="7059938" y="32326"/>
              <a:ext cx="2335853" cy="1418778"/>
            </a:xfrm>
            <a:prstGeom prst="downArrowCallou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1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848F7-9D87-4063-BC64-CAC5D60C8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4723049" cy="6715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2967C-DB86-434C-B9B5-EC24ABD9D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53" y="0"/>
            <a:ext cx="4148419" cy="6858000"/>
          </a:xfrm>
          <a:prstGeom prst="rect">
            <a:avLst/>
          </a:prstGeom>
        </p:spPr>
      </p:pic>
      <p:sp>
        <p:nvSpPr>
          <p:cNvPr id="11" name="Callout: Left Arrow 10">
            <a:extLst>
              <a:ext uri="{FF2B5EF4-FFF2-40B4-BE49-F238E27FC236}">
                <a16:creationId xmlns:a16="http://schemas.microsoft.com/office/drawing/2014/main" id="{D0EC1653-5173-4D66-B068-DC3461F82258}"/>
              </a:ext>
            </a:extLst>
          </p:cNvPr>
          <p:cNvSpPr/>
          <p:nvPr/>
        </p:nvSpPr>
        <p:spPr>
          <a:xfrm>
            <a:off x="4172924" y="1473342"/>
            <a:ext cx="3592850" cy="2161309"/>
          </a:xfrm>
          <a:prstGeom prst="leftArrowCallout">
            <a:avLst>
              <a:gd name="adj1" fmla="val 31410"/>
              <a:gd name="adj2" fmla="val 25000"/>
              <a:gd name="adj3" fmla="val 25000"/>
              <a:gd name="adj4" fmla="val 75623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Chromatin Immunoprecipitation and elution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0C7370B5-7B3C-4B09-8567-8B6545A6B46E}"/>
              </a:ext>
            </a:extLst>
          </p:cNvPr>
          <p:cNvSpPr/>
          <p:nvPr/>
        </p:nvSpPr>
        <p:spPr>
          <a:xfrm>
            <a:off x="4818087" y="4165671"/>
            <a:ext cx="3412866" cy="2161309"/>
          </a:xfrm>
          <a:prstGeom prst="rightArrowCallout">
            <a:avLst>
              <a:gd name="adj1" fmla="val 37329"/>
              <a:gd name="adj2" fmla="val 25000"/>
              <a:gd name="adj3" fmla="val 25000"/>
              <a:gd name="adj4" fmla="val 7375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Cross-link reversal and DNA purification</a:t>
            </a:r>
          </a:p>
        </p:txBody>
      </p:sp>
    </p:spTree>
    <p:extLst>
      <p:ext uri="{BB962C8B-B14F-4D97-AF65-F5344CB8AC3E}">
        <p14:creationId xmlns:p14="http://schemas.microsoft.com/office/powerpoint/2010/main" val="217263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C0291-C38B-4F4E-BE2D-B6006E958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52" y="0"/>
            <a:ext cx="5458587" cy="68303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A25A49-FB90-428E-80A4-8CA1917404A3}"/>
              </a:ext>
            </a:extLst>
          </p:cNvPr>
          <p:cNvSpPr/>
          <p:nvPr/>
        </p:nvSpPr>
        <p:spPr>
          <a:xfrm>
            <a:off x="318654" y="2066744"/>
            <a:ext cx="5458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Preparation of DNA for Sequencing </a:t>
            </a:r>
          </a:p>
          <a:p>
            <a:r>
              <a:rPr lang="en-US" sz="2800" b="1" dirty="0"/>
              <a:t>Next generation Sequencing </a:t>
            </a:r>
          </a:p>
        </p:txBody>
      </p:sp>
    </p:spTree>
    <p:extLst>
      <p:ext uri="{BB962C8B-B14F-4D97-AF65-F5344CB8AC3E}">
        <p14:creationId xmlns:p14="http://schemas.microsoft.com/office/powerpoint/2010/main" val="144670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30981-9FDB-4F16-9820-9E8A45A0C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5" t="31056" r="32617" b="14542"/>
          <a:stretch/>
        </p:blipFill>
        <p:spPr>
          <a:xfrm>
            <a:off x="1020417" y="71994"/>
            <a:ext cx="10508974" cy="673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1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B4DD9-2E64-4A35-9BD4-0B60C71D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83" y="798357"/>
            <a:ext cx="5064711" cy="52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4849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313</TotalTime>
  <Words>50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Gallery</vt:lpstr>
      <vt:lpstr>KLF1 directly activates expression of the novel fetal globin repressor ZBTB7A/LRF in erythroid cells   Laura J. Norton, Alister P.W. Funnell  (2017).Blood Advances 1:685-692.</vt:lpstr>
      <vt:lpstr>PowerPoint Presentation</vt:lpstr>
      <vt:lpstr>Chromatin Immunoprecipitation (ChIP) Followed by DNA sequencing ChIP-Seq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KLF1 directly activates expression of the novel fetal globin repressor ZBTB7A/LRF in erythroid cells   Laura J. Norton, Alister P.W. Funnell  (2017).Blood Advances 1:685-692.</dc:title>
  <dc:creator>ang3l3li@gmail.com</dc:creator>
  <cp:lastModifiedBy>ang3l3li@gmail.com</cp:lastModifiedBy>
  <cp:revision>12</cp:revision>
  <dcterms:created xsi:type="dcterms:W3CDTF">2018-11-28T08:00:08Z</dcterms:created>
  <dcterms:modified xsi:type="dcterms:W3CDTF">2018-11-28T13:21:57Z</dcterms:modified>
</cp:coreProperties>
</file>