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62" r:id="rId4"/>
    <p:sldId id="263" r:id="rId5"/>
    <p:sldId id="257" r:id="rId6"/>
    <p:sldId id="265" r:id="rId7"/>
    <p:sldId id="266" r:id="rId8"/>
    <p:sldId id="258" r:id="rId9"/>
    <p:sldId id="259" r:id="rId10"/>
    <p:sldId id="267" r:id="rId11"/>
    <p:sldId id="261" r:id="rId12"/>
    <p:sldId id="268" r:id="rId13"/>
    <p:sldId id="269" r:id="rId14"/>
    <p:sldId id="270" r:id="rId15"/>
    <p:sldId id="271" r:id="rId16"/>
    <p:sldId id="272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95380" autoAdjust="0"/>
  </p:normalViewPr>
  <p:slideViewPr>
    <p:cSldViewPr snapToGrid="0">
      <p:cViewPr varScale="1">
        <p:scale>
          <a:sx n="90" d="100"/>
          <a:sy n="90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Portillo" userId="d4a1ec7b-e526-421d-a4be-f0f16dccd0e2" providerId="ADAL" clId="{12DDC6DB-B1AB-458C-B9CF-3DBD1F0BDD20}"/>
    <pc:docChg chg="undo custSel addSld delSld modSld sldOrd">
      <pc:chgData name="Samuel Portillo" userId="d4a1ec7b-e526-421d-a4be-f0f16dccd0e2" providerId="ADAL" clId="{12DDC6DB-B1AB-458C-B9CF-3DBD1F0BDD20}" dt="2017-11-30T14:20:50.125" v="515" actId="20577"/>
      <pc:docMkLst>
        <pc:docMk/>
      </pc:docMkLst>
      <pc:sldChg chg="addSp delSp modSp mod setBg setClrOvrMap delDesignElem">
        <pc:chgData name="Samuel Portillo" userId="d4a1ec7b-e526-421d-a4be-f0f16dccd0e2" providerId="ADAL" clId="{12DDC6DB-B1AB-458C-B9CF-3DBD1F0BDD20}" dt="2017-11-29T22:35:33.657" v="175" actId="2696"/>
        <pc:sldMkLst>
          <pc:docMk/>
          <pc:sldMk cId="109857222" sldId="256"/>
        </pc:sldMkLst>
        <pc:spChg chg="mod">
          <ac:chgData name="Samuel Portillo" userId="d4a1ec7b-e526-421d-a4be-f0f16dccd0e2" providerId="ADAL" clId="{12DDC6DB-B1AB-458C-B9CF-3DBD1F0BDD20}" dt="2017-11-29T22:34:48.821" v="172" actId="2660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amuel Portillo" userId="d4a1ec7b-e526-421d-a4be-f0f16dccd0e2" providerId="ADAL" clId="{12DDC6DB-B1AB-458C-B9CF-3DBD1F0BDD20}" dt="2017-11-29T22:34:48.821" v="172" actId="26606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Samuel Portillo" userId="d4a1ec7b-e526-421d-a4be-f0f16dccd0e2" providerId="ADAL" clId="{12DDC6DB-B1AB-458C-B9CF-3DBD1F0BDD20}" dt="2017-11-29T22:34:29.626" v="159" actId="26606"/>
          <ac:spMkLst>
            <pc:docMk/>
            <pc:sldMk cId="109857222" sldId="256"/>
            <ac:spMk id="8" creationId="{6F9EB9F2-07E2-4D64-BBD8-BB5B217F1218}"/>
          </ac:spMkLst>
        </pc:spChg>
        <pc:spChg chg="add del">
          <ac:chgData name="Samuel Portillo" userId="d4a1ec7b-e526-421d-a4be-f0f16dccd0e2" providerId="ADAL" clId="{12DDC6DB-B1AB-458C-B9CF-3DBD1F0BDD20}" dt="2017-11-29T22:34:32.184" v="161" actId="26606"/>
          <ac:spMkLst>
            <pc:docMk/>
            <pc:sldMk cId="109857222" sldId="256"/>
            <ac:spMk id="12" creationId="{F6ACA5AC-3C5D-4994-B40F-FC8349E4D6F4}"/>
          </ac:spMkLst>
        </pc:spChg>
        <pc:spChg chg="add del">
          <ac:chgData name="Samuel Portillo" userId="d4a1ec7b-e526-421d-a4be-f0f16dccd0e2" providerId="ADAL" clId="{12DDC6DB-B1AB-458C-B9CF-3DBD1F0BDD20}" dt="2017-11-29T22:34:32.184" v="161" actId="26606"/>
          <ac:spMkLst>
            <pc:docMk/>
            <pc:sldMk cId="109857222" sldId="256"/>
            <ac:spMk id="13" creationId="{23207CC6-EAA1-4BFF-A48A-DECAD8972717}"/>
          </ac:spMkLst>
        </pc:spChg>
        <pc:spChg chg="add del">
          <ac:chgData name="Samuel Portillo" userId="d4a1ec7b-e526-421d-a4be-f0f16dccd0e2" providerId="ADAL" clId="{12DDC6DB-B1AB-458C-B9CF-3DBD1F0BDD20}" dt="2017-11-29T22:34:32.184" v="161" actId="26606"/>
          <ac:spMkLst>
            <pc:docMk/>
            <pc:sldMk cId="109857222" sldId="256"/>
            <ac:spMk id="14" creationId="{B234A3DD-923D-4166-8B19-7DD589908C68}"/>
          </ac:spMkLst>
        </pc:spChg>
        <pc:spChg chg="add del">
          <ac:chgData name="Samuel Portillo" userId="d4a1ec7b-e526-421d-a4be-f0f16dccd0e2" providerId="ADAL" clId="{12DDC6DB-B1AB-458C-B9CF-3DBD1F0BDD20}" dt="2017-11-29T22:34:37.197" v="163" actId="26606"/>
          <ac:spMkLst>
            <pc:docMk/>
            <pc:sldMk cId="109857222" sldId="256"/>
            <ac:spMk id="16" creationId="{6F9EB9F2-07E2-4D64-BBD8-BB5B217F1218}"/>
          </ac:spMkLst>
        </pc:spChg>
        <pc:spChg chg="add del">
          <ac:chgData name="Samuel Portillo" userId="d4a1ec7b-e526-421d-a4be-f0f16dccd0e2" providerId="ADAL" clId="{12DDC6DB-B1AB-458C-B9CF-3DBD1F0BDD20}" dt="2017-11-29T22:34:48.812" v="171" actId="26606"/>
          <ac:spMkLst>
            <pc:docMk/>
            <pc:sldMk cId="109857222" sldId="256"/>
            <ac:spMk id="18" creationId="{6437D937-A7F1-4011-92B4-328E5BE1B166}"/>
          </ac:spMkLst>
        </pc:spChg>
        <pc:spChg chg="add del">
          <ac:chgData name="Samuel Portillo" userId="d4a1ec7b-e526-421d-a4be-f0f16dccd0e2" providerId="ADAL" clId="{12DDC6DB-B1AB-458C-B9CF-3DBD1F0BDD20}" dt="2017-11-29T22:34:43.386" v="165" actId="26606"/>
          <ac:spMkLst>
            <pc:docMk/>
            <pc:sldMk cId="109857222" sldId="256"/>
            <ac:spMk id="19" creationId="{793EF0C2-EE57-40DD-B754-BF1477FABABB}"/>
          </ac:spMkLst>
        </pc:spChg>
        <pc:spChg chg="add del">
          <ac:chgData name="Samuel Portillo" userId="d4a1ec7b-e526-421d-a4be-f0f16dccd0e2" providerId="ADAL" clId="{12DDC6DB-B1AB-458C-B9CF-3DBD1F0BDD20}" dt="2017-11-29T22:34:44.624" v="167" actId="26606"/>
          <ac:spMkLst>
            <pc:docMk/>
            <pc:sldMk cId="109857222" sldId="256"/>
            <ac:spMk id="21" creationId="{6F9EB9F2-07E2-4D64-BBD8-BB5B217F1218}"/>
          </ac:spMkLst>
        </pc:spChg>
        <pc:spChg chg="add del">
          <ac:chgData name="Samuel Portillo" userId="d4a1ec7b-e526-421d-a4be-f0f16dccd0e2" providerId="ADAL" clId="{12DDC6DB-B1AB-458C-B9CF-3DBD1F0BDD20}" dt="2017-11-29T22:34:46.011" v="169" actId="26606"/>
          <ac:spMkLst>
            <pc:docMk/>
            <pc:sldMk cId="109857222" sldId="256"/>
            <ac:spMk id="24" creationId="{793EF0C2-EE57-40DD-B754-BF1477FABABB}"/>
          </ac:spMkLst>
        </pc:spChg>
        <pc:spChg chg="add del">
          <ac:chgData name="Samuel Portillo" userId="d4a1ec7b-e526-421d-a4be-f0f16dccd0e2" providerId="ADAL" clId="{12DDC6DB-B1AB-458C-B9CF-3DBD1F0BDD20}" dt="2017-11-29T22:34:48.812" v="171" actId="26606"/>
          <ac:spMkLst>
            <pc:docMk/>
            <pc:sldMk cId="109857222" sldId="256"/>
            <ac:spMk id="26" creationId="{559AE206-7EBA-4D33-8BC9-9D8158553F0E}"/>
          </ac:spMkLst>
        </pc:spChg>
        <pc:spChg chg="add del">
          <ac:chgData name="Samuel Portillo" userId="d4a1ec7b-e526-421d-a4be-f0f16dccd0e2" providerId="ADAL" clId="{12DDC6DB-B1AB-458C-B9CF-3DBD1F0BDD20}" dt="2017-11-29T22:34:48.812" v="171" actId="26606"/>
          <ac:spMkLst>
            <pc:docMk/>
            <pc:sldMk cId="109857222" sldId="256"/>
            <ac:spMk id="28" creationId="{B672F332-AF08-46C6-94F0-77684310D7B7}"/>
          </ac:spMkLst>
        </pc:spChg>
        <pc:spChg chg="add del">
          <ac:chgData name="Samuel Portillo" userId="d4a1ec7b-e526-421d-a4be-f0f16dccd0e2" providerId="ADAL" clId="{12DDC6DB-B1AB-458C-B9CF-3DBD1F0BDD20}" dt="2017-11-29T22:34:48.812" v="171" actId="26606"/>
          <ac:spMkLst>
            <pc:docMk/>
            <pc:sldMk cId="109857222" sldId="256"/>
            <ac:spMk id="29" creationId="{34244EF8-D73A-40E1-BE73-D46E6B4B04ED}"/>
          </ac:spMkLst>
        </pc:spChg>
        <pc:spChg chg="add del">
          <ac:chgData name="Samuel Portillo" userId="d4a1ec7b-e526-421d-a4be-f0f16dccd0e2" providerId="ADAL" clId="{12DDC6DB-B1AB-458C-B9CF-3DBD1F0BDD20}" dt="2017-11-29T22:34:48.812" v="171" actId="26606"/>
          <ac:spMkLst>
            <pc:docMk/>
            <pc:sldMk cId="109857222" sldId="256"/>
            <ac:spMk id="30" creationId="{AB84D7E8-4ECB-42D7-ADBF-01689B0F24AE}"/>
          </ac:spMkLst>
        </pc:spChg>
        <pc:spChg chg="add del">
          <ac:chgData name="Samuel Portillo" userId="d4a1ec7b-e526-421d-a4be-f0f16dccd0e2" providerId="ADAL" clId="{12DDC6DB-B1AB-458C-B9CF-3DBD1F0BDD20}" dt="2017-11-29T22:35:33.657" v="175" actId="2696"/>
          <ac:spMkLst>
            <pc:docMk/>
            <pc:sldMk cId="109857222" sldId="256"/>
            <ac:spMk id="32" creationId="{793EF0C2-EE57-40DD-B754-BF1477FABABB}"/>
          </ac:spMkLst>
        </pc:spChg>
        <pc:cxnChg chg="add del">
          <ac:chgData name="Samuel Portillo" userId="d4a1ec7b-e526-421d-a4be-f0f16dccd0e2" providerId="ADAL" clId="{12DDC6DB-B1AB-458C-B9CF-3DBD1F0BDD20}" dt="2017-11-29T22:34:29.626" v="159" actId="26606"/>
          <ac:cxnSpMkLst>
            <pc:docMk/>
            <pc:sldMk cId="109857222" sldId="256"/>
            <ac:cxnSpMk id="10" creationId="{F0C57C7C-DFE9-4A1E-B7A9-DF40E63366BB}"/>
          </ac:cxnSpMkLst>
        </pc:cxnChg>
        <pc:cxnChg chg="add del">
          <ac:chgData name="Samuel Portillo" userId="d4a1ec7b-e526-421d-a4be-f0f16dccd0e2" providerId="ADAL" clId="{12DDC6DB-B1AB-458C-B9CF-3DBD1F0BDD20}" dt="2017-11-29T22:34:37.197" v="163" actId="26606"/>
          <ac:cxnSpMkLst>
            <pc:docMk/>
            <pc:sldMk cId="109857222" sldId="256"/>
            <ac:cxnSpMk id="17" creationId="{F0C57C7C-DFE9-4A1E-B7A9-DF40E63366BB}"/>
          </ac:cxnSpMkLst>
        </pc:cxnChg>
        <pc:cxnChg chg="add del">
          <ac:chgData name="Samuel Portillo" userId="d4a1ec7b-e526-421d-a4be-f0f16dccd0e2" providerId="ADAL" clId="{12DDC6DB-B1AB-458C-B9CF-3DBD1F0BDD20}" dt="2017-11-29T22:34:44.624" v="167" actId="26606"/>
          <ac:cxnSpMkLst>
            <pc:docMk/>
            <pc:sldMk cId="109857222" sldId="256"/>
            <ac:cxnSpMk id="22" creationId="{F0C57C7C-DFE9-4A1E-B7A9-DF40E63366BB}"/>
          </ac:cxnSpMkLst>
        </pc:cxnChg>
        <pc:cxnChg chg="add del">
          <ac:chgData name="Samuel Portillo" userId="d4a1ec7b-e526-421d-a4be-f0f16dccd0e2" providerId="ADAL" clId="{12DDC6DB-B1AB-458C-B9CF-3DBD1F0BDD20}" dt="2017-11-29T22:34:48.812" v="171" actId="26606"/>
          <ac:cxnSpMkLst>
            <pc:docMk/>
            <pc:sldMk cId="109857222" sldId="256"/>
            <ac:cxnSpMk id="27" creationId="{9E8E38ED-369A-44C2-B635-0BED0E48A6E8}"/>
          </ac:cxnSpMkLst>
        </pc:cxnChg>
      </pc:sldChg>
      <pc:sldChg chg="modSp">
        <pc:chgData name="Samuel Portillo" userId="d4a1ec7b-e526-421d-a4be-f0f16dccd0e2" providerId="ADAL" clId="{12DDC6DB-B1AB-458C-B9CF-3DBD1F0BDD20}" dt="2017-11-30T14:20:50.125" v="515" actId="20577"/>
        <pc:sldMkLst>
          <pc:docMk/>
          <pc:sldMk cId="885360852" sldId="257"/>
        </pc:sldMkLst>
        <pc:spChg chg="mod">
          <ac:chgData name="Samuel Portillo" userId="d4a1ec7b-e526-421d-a4be-f0f16dccd0e2" providerId="ADAL" clId="{12DDC6DB-B1AB-458C-B9CF-3DBD1F0BDD20}" dt="2017-11-30T14:20:50.125" v="515" actId="20577"/>
          <ac:spMkLst>
            <pc:docMk/>
            <pc:sldMk cId="885360852" sldId="257"/>
            <ac:spMk id="2" creationId="{6A20A7D8-EFBD-4E15-B6D7-B383ABA5F1C0}"/>
          </ac:spMkLst>
        </pc:spChg>
        <pc:spChg chg="mod">
          <ac:chgData name="Samuel Portillo" userId="d4a1ec7b-e526-421d-a4be-f0f16dccd0e2" providerId="ADAL" clId="{12DDC6DB-B1AB-458C-B9CF-3DBD1F0BDD20}" dt="2017-11-29T22:28:24.694" v="154" actId="20577"/>
          <ac:spMkLst>
            <pc:docMk/>
            <pc:sldMk cId="885360852" sldId="257"/>
            <ac:spMk id="3" creationId="{0C2E0017-AD97-4B08-9CF3-DB2000E5DDF8}"/>
          </ac:spMkLst>
        </pc:spChg>
        <pc:spChg chg="mod">
          <ac:chgData name="Samuel Portillo" userId="d4a1ec7b-e526-421d-a4be-f0f16dccd0e2" providerId="ADAL" clId="{12DDC6DB-B1AB-458C-B9CF-3DBD1F0BDD20}" dt="2017-11-30T13:08:55.995" v="375" actId="20577"/>
          <ac:spMkLst>
            <pc:docMk/>
            <pc:sldMk cId="885360852" sldId="257"/>
            <ac:spMk id="5" creationId="{E4F13B44-C1E9-4BC7-99C2-D065D9928781}"/>
          </ac:spMkLst>
        </pc:spChg>
      </pc:sldChg>
      <pc:sldChg chg="modSp add">
        <pc:chgData name="Samuel Portillo" userId="d4a1ec7b-e526-421d-a4be-f0f16dccd0e2" providerId="ADAL" clId="{12DDC6DB-B1AB-458C-B9CF-3DBD1F0BDD20}" dt="2017-11-30T13:09:09.276" v="377" actId="20577"/>
        <pc:sldMkLst>
          <pc:docMk/>
          <pc:sldMk cId="145244309" sldId="258"/>
        </pc:sldMkLst>
        <pc:spChg chg="mod">
          <ac:chgData name="Samuel Portillo" userId="d4a1ec7b-e526-421d-a4be-f0f16dccd0e2" providerId="ADAL" clId="{12DDC6DB-B1AB-458C-B9CF-3DBD1F0BDD20}" dt="2017-11-29T22:30:38.781" v="156" actId="20577"/>
          <ac:spMkLst>
            <pc:docMk/>
            <pc:sldMk cId="145244309" sldId="258"/>
            <ac:spMk id="2" creationId="{3341786E-01AF-4E2D-82E4-C10185738CA3}"/>
          </ac:spMkLst>
        </pc:spChg>
        <pc:spChg chg="mod">
          <ac:chgData name="Samuel Portillo" userId="d4a1ec7b-e526-421d-a4be-f0f16dccd0e2" providerId="ADAL" clId="{12DDC6DB-B1AB-458C-B9CF-3DBD1F0BDD20}" dt="2017-11-30T13:09:09.276" v="377" actId="20577"/>
          <ac:spMkLst>
            <pc:docMk/>
            <pc:sldMk cId="145244309" sldId="258"/>
            <ac:spMk id="6" creationId="{61AEDF1A-8C23-4F06-8578-2FEFD4C63DC6}"/>
          </ac:spMkLst>
        </pc:spChg>
      </pc:sldChg>
      <pc:sldChg chg="addSp modSp">
        <pc:chgData name="Samuel Portillo" userId="d4a1ec7b-e526-421d-a4be-f0f16dccd0e2" providerId="ADAL" clId="{12DDC6DB-B1AB-458C-B9CF-3DBD1F0BDD20}" dt="2017-11-30T13:09:16.068" v="381" actId="20577"/>
        <pc:sldMkLst>
          <pc:docMk/>
          <pc:sldMk cId="854065799" sldId="259"/>
        </pc:sldMkLst>
        <pc:spChg chg="add mod">
          <ac:chgData name="Samuel Portillo" userId="d4a1ec7b-e526-421d-a4be-f0f16dccd0e2" providerId="ADAL" clId="{12DDC6DB-B1AB-458C-B9CF-3DBD1F0BDD20}" dt="2017-11-30T13:09:16.068" v="381" actId="20577"/>
          <ac:spMkLst>
            <pc:docMk/>
            <pc:sldMk cId="854065799" sldId="259"/>
            <ac:spMk id="5" creationId="{D8AF8866-E5E5-4933-ADB8-6F769274FEE8}"/>
          </ac:spMkLst>
        </pc:spChg>
      </pc:sldChg>
      <pc:sldChg chg="add del">
        <pc:chgData name="Samuel Portillo" userId="d4a1ec7b-e526-421d-a4be-f0f16dccd0e2" providerId="ADAL" clId="{12DDC6DB-B1AB-458C-B9CF-3DBD1F0BDD20}" dt="2017-11-29T22:35:55.822" v="176" actId="2696"/>
        <pc:sldMkLst>
          <pc:docMk/>
          <pc:sldMk cId="3006327534" sldId="259"/>
        </pc:sldMkLst>
      </pc:sldChg>
      <pc:sldChg chg="del">
        <pc:chgData name="Samuel Portillo" userId="d4a1ec7b-e526-421d-a4be-f0f16dccd0e2" providerId="ADAL" clId="{12DDC6DB-B1AB-458C-B9CF-3DBD1F0BDD20}" dt="2017-11-30T12:24:16.020" v="177" actId="2696"/>
        <pc:sldMkLst>
          <pc:docMk/>
          <pc:sldMk cId="3562632053" sldId="260"/>
        </pc:sldMkLst>
      </pc:sldChg>
      <pc:sldChg chg="addSp modSp mod setBg">
        <pc:chgData name="Samuel Portillo" userId="d4a1ec7b-e526-421d-a4be-f0f16dccd0e2" providerId="ADAL" clId="{12DDC6DB-B1AB-458C-B9CF-3DBD1F0BDD20}" dt="2017-11-30T14:11:46.840" v="472" actId="6549"/>
        <pc:sldMkLst>
          <pc:docMk/>
          <pc:sldMk cId="3635061451" sldId="261"/>
        </pc:sldMkLst>
        <pc:spChg chg="mod ord">
          <ac:chgData name="Samuel Portillo" userId="d4a1ec7b-e526-421d-a4be-f0f16dccd0e2" providerId="ADAL" clId="{12DDC6DB-B1AB-458C-B9CF-3DBD1F0BDD20}" dt="2017-11-30T14:11:46.840" v="472" actId="6549"/>
          <ac:spMkLst>
            <pc:docMk/>
            <pc:sldMk cId="3635061451" sldId="261"/>
            <ac:spMk id="2" creationId="{3C8F1829-D859-4A5E-9372-5F67116A7C5D}"/>
          </ac:spMkLst>
        </pc:spChg>
        <pc:spChg chg="mod ord">
          <ac:chgData name="Samuel Portillo" userId="d4a1ec7b-e526-421d-a4be-f0f16dccd0e2" providerId="ADAL" clId="{12DDC6DB-B1AB-458C-B9CF-3DBD1F0BDD20}" dt="2017-11-30T12:29:44.471" v="184" actId="26606"/>
          <ac:spMkLst>
            <pc:docMk/>
            <pc:sldMk cId="3635061451" sldId="261"/>
            <ac:spMk id="3" creationId="{A17AF95D-459D-4341-8BA5-866C3C54970F}"/>
          </ac:spMkLst>
        </pc:spChg>
        <pc:spChg chg="add mod">
          <ac:chgData name="Samuel Portillo" userId="d4a1ec7b-e526-421d-a4be-f0f16dccd0e2" providerId="ADAL" clId="{12DDC6DB-B1AB-458C-B9CF-3DBD1F0BDD20}" dt="2017-11-30T12:31:55.036" v="197" actId="1076"/>
          <ac:spMkLst>
            <pc:docMk/>
            <pc:sldMk cId="3635061451" sldId="261"/>
            <ac:spMk id="8" creationId="{8DF572B4-BB84-42C5-8FF0-C2F62719A911}"/>
          </ac:spMkLst>
        </pc:spChg>
        <pc:spChg chg="add mod">
          <ac:chgData name="Samuel Portillo" userId="d4a1ec7b-e526-421d-a4be-f0f16dccd0e2" providerId="ADAL" clId="{12DDC6DB-B1AB-458C-B9CF-3DBD1F0BDD20}" dt="2017-11-30T12:32:26.410" v="217" actId="1076"/>
          <ac:spMkLst>
            <pc:docMk/>
            <pc:sldMk cId="3635061451" sldId="261"/>
            <ac:spMk id="9" creationId="{15813796-6466-44BC-A63C-C23C54CA69D3}"/>
          </ac:spMkLst>
        </pc:spChg>
        <pc:spChg chg="add mod">
          <ac:chgData name="Samuel Portillo" userId="d4a1ec7b-e526-421d-a4be-f0f16dccd0e2" providerId="ADAL" clId="{12DDC6DB-B1AB-458C-B9CF-3DBD1F0BDD20}" dt="2017-11-30T13:09:25.973" v="385" actId="20577"/>
          <ac:spMkLst>
            <pc:docMk/>
            <pc:sldMk cId="3635061451" sldId="261"/>
            <ac:spMk id="10" creationId="{C29AA881-F86A-4E95-A656-A3B8E13493E0}"/>
          </ac:spMkLst>
        </pc:spChg>
        <pc:spChg chg="add">
          <ac:chgData name="Samuel Portillo" userId="d4a1ec7b-e526-421d-a4be-f0f16dccd0e2" providerId="ADAL" clId="{12DDC6DB-B1AB-458C-B9CF-3DBD1F0BDD20}" dt="2017-11-30T12:29:44.471" v="184" actId="26606"/>
          <ac:spMkLst>
            <pc:docMk/>
            <pc:sldMk cId="3635061451" sldId="261"/>
            <ac:spMk id="12" creationId="{823AC064-BC96-4F32-8AE1-B2FD38754823}"/>
          </ac:spMkLst>
        </pc:spChg>
        <pc:picChg chg="add mod">
          <ac:chgData name="Samuel Portillo" userId="d4a1ec7b-e526-421d-a4be-f0f16dccd0e2" providerId="ADAL" clId="{12DDC6DB-B1AB-458C-B9CF-3DBD1F0BDD20}" dt="2017-11-30T12:29:44.471" v="184" actId="26606"/>
          <ac:picMkLst>
            <pc:docMk/>
            <pc:sldMk cId="3635061451" sldId="261"/>
            <ac:picMk id="5" creationId="{85347F15-BBF4-478C-851D-8A4674201DB4}"/>
          </ac:picMkLst>
        </pc:picChg>
        <pc:picChg chg="add mod">
          <ac:chgData name="Samuel Portillo" userId="d4a1ec7b-e526-421d-a4be-f0f16dccd0e2" providerId="ADAL" clId="{12DDC6DB-B1AB-458C-B9CF-3DBD1F0BDD20}" dt="2017-11-30T12:29:44.471" v="184" actId="26606"/>
          <ac:picMkLst>
            <pc:docMk/>
            <pc:sldMk cId="3635061451" sldId="261"/>
            <ac:picMk id="7" creationId="{C6E48E32-6823-4CB8-B9E4-6374ABF5C2EC}"/>
          </ac:picMkLst>
        </pc:picChg>
        <pc:cxnChg chg="add">
          <ac:chgData name="Samuel Portillo" userId="d4a1ec7b-e526-421d-a4be-f0f16dccd0e2" providerId="ADAL" clId="{12DDC6DB-B1AB-458C-B9CF-3DBD1F0BDD20}" dt="2017-11-30T12:29:44.471" v="184" actId="26606"/>
          <ac:cxnSpMkLst>
            <pc:docMk/>
            <pc:sldMk cId="3635061451" sldId="261"/>
            <ac:cxnSpMk id="14" creationId="{7E7C77BC-7138-40B1-A15B-20F57A494629}"/>
          </ac:cxnSpMkLst>
        </pc:cxnChg>
        <pc:cxnChg chg="add">
          <ac:chgData name="Samuel Portillo" userId="d4a1ec7b-e526-421d-a4be-f0f16dccd0e2" providerId="ADAL" clId="{12DDC6DB-B1AB-458C-B9CF-3DBD1F0BDD20}" dt="2017-11-30T12:29:44.471" v="184" actId="26606"/>
          <ac:cxnSpMkLst>
            <pc:docMk/>
            <pc:sldMk cId="3635061451" sldId="261"/>
            <ac:cxnSpMk id="16" creationId="{DB146403-F3D6-484B-B2ED-97F9565D0370}"/>
          </ac:cxnSpMkLst>
        </pc:cxnChg>
      </pc:sldChg>
      <pc:sldChg chg="addSp modSp">
        <pc:chgData name="Samuel Portillo" userId="d4a1ec7b-e526-421d-a4be-f0f16dccd0e2" providerId="ADAL" clId="{12DDC6DB-B1AB-458C-B9CF-3DBD1F0BDD20}" dt="2017-11-30T13:08:05.195" v="366" actId="20577"/>
        <pc:sldMkLst>
          <pc:docMk/>
          <pc:sldMk cId="1058679012" sldId="262"/>
        </pc:sldMkLst>
        <pc:spChg chg="add mod">
          <ac:chgData name="Samuel Portillo" userId="d4a1ec7b-e526-421d-a4be-f0f16dccd0e2" providerId="ADAL" clId="{12DDC6DB-B1AB-458C-B9CF-3DBD1F0BDD20}" dt="2017-11-30T13:08:05.195" v="366" actId="20577"/>
          <ac:spMkLst>
            <pc:docMk/>
            <pc:sldMk cId="1058679012" sldId="262"/>
            <ac:spMk id="3" creationId="{5C2892D4-CDD9-418C-A403-49D7832791DF}"/>
          </ac:spMkLst>
        </pc:spChg>
      </pc:sldChg>
      <pc:sldChg chg="modSp">
        <pc:chgData name="Samuel Portillo" userId="d4a1ec7b-e526-421d-a4be-f0f16dccd0e2" providerId="ADAL" clId="{12DDC6DB-B1AB-458C-B9CF-3DBD1F0BDD20}" dt="2017-11-30T13:10:33.786" v="406" actId="27636"/>
        <pc:sldMkLst>
          <pc:docMk/>
          <pc:sldMk cId="935626594" sldId="264"/>
        </pc:sldMkLst>
        <pc:spChg chg="mod">
          <ac:chgData name="Samuel Portillo" userId="d4a1ec7b-e526-421d-a4be-f0f16dccd0e2" providerId="ADAL" clId="{12DDC6DB-B1AB-458C-B9CF-3DBD1F0BDD20}" dt="2017-11-30T13:10:33.786" v="406" actId="27636"/>
          <ac:spMkLst>
            <pc:docMk/>
            <pc:sldMk cId="935626594" sldId="264"/>
            <ac:spMk id="3" creationId="{6CB81A90-E7A6-4224-8F31-9437AF9C5C70}"/>
          </ac:spMkLst>
        </pc:spChg>
      </pc:sldChg>
      <pc:sldChg chg="modSp">
        <pc:chgData name="Samuel Portillo" userId="d4a1ec7b-e526-421d-a4be-f0f16dccd0e2" providerId="ADAL" clId="{12DDC6DB-B1AB-458C-B9CF-3DBD1F0BDD20}" dt="2017-11-30T13:09:20.923" v="383" actId="20577"/>
        <pc:sldMkLst>
          <pc:docMk/>
          <pc:sldMk cId="3768083402" sldId="267"/>
        </pc:sldMkLst>
        <pc:spChg chg="mod">
          <ac:chgData name="Samuel Portillo" userId="d4a1ec7b-e526-421d-a4be-f0f16dccd0e2" providerId="ADAL" clId="{12DDC6DB-B1AB-458C-B9CF-3DBD1F0BDD20}" dt="2017-11-30T13:09:20.923" v="383" actId="20577"/>
          <ac:spMkLst>
            <pc:docMk/>
            <pc:sldMk cId="3768083402" sldId="267"/>
            <ac:spMk id="5" creationId="{3945DB23-CD24-4871-9351-B6E543E4CA6A}"/>
          </ac:spMkLst>
        </pc:spChg>
      </pc:sldChg>
      <pc:sldChg chg="addSp modSp">
        <pc:chgData name="Samuel Portillo" userId="d4a1ec7b-e526-421d-a4be-f0f16dccd0e2" providerId="ADAL" clId="{12DDC6DB-B1AB-458C-B9CF-3DBD1F0BDD20}" dt="2017-11-30T13:09:32.364" v="389" actId="20577"/>
        <pc:sldMkLst>
          <pc:docMk/>
          <pc:sldMk cId="1794349590" sldId="268"/>
        </pc:sldMkLst>
        <pc:spChg chg="add mod">
          <ac:chgData name="Samuel Portillo" userId="d4a1ec7b-e526-421d-a4be-f0f16dccd0e2" providerId="ADAL" clId="{12DDC6DB-B1AB-458C-B9CF-3DBD1F0BDD20}" dt="2017-11-30T13:09:32.364" v="389" actId="20577"/>
          <ac:spMkLst>
            <pc:docMk/>
            <pc:sldMk cId="1794349590" sldId="268"/>
            <ac:spMk id="5" creationId="{BBEBFA1B-F7A7-4B09-8818-D856A2CC62D5}"/>
          </ac:spMkLst>
        </pc:spChg>
      </pc:sldChg>
      <pc:sldChg chg="addSp delSp modSp add ord">
        <pc:chgData name="Samuel Portillo" userId="d4a1ec7b-e526-421d-a4be-f0f16dccd0e2" providerId="ADAL" clId="{12DDC6DB-B1AB-458C-B9CF-3DBD1F0BDD20}" dt="2017-11-30T13:10:03.555" v="403" actId="20577"/>
        <pc:sldMkLst>
          <pc:docMk/>
          <pc:sldMk cId="736075998" sldId="269"/>
        </pc:sldMkLst>
        <pc:spChg chg="del">
          <ac:chgData name="Samuel Portillo" userId="d4a1ec7b-e526-421d-a4be-f0f16dccd0e2" providerId="ADAL" clId="{12DDC6DB-B1AB-458C-B9CF-3DBD1F0BDD20}" dt="2017-11-30T12:33:34.117" v="219" actId="478"/>
          <ac:spMkLst>
            <pc:docMk/>
            <pc:sldMk cId="736075998" sldId="269"/>
            <ac:spMk id="2" creationId="{AA270E04-56F5-4212-B71F-FA2861CA8392}"/>
          </ac:spMkLst>
        </pc:spChg>
        <pc:spChg chg="add del mod">
          <ac:chgData name="Samuel Portillo" userId="d4a1ec7b-e526-421d-a4be-f0f16dccd0e2" providerId="ADAL" clId="{12DDC6DB-B1AB-458C-B9CF-3DBD1F0BDD20}" dt="2017-11-30T12:43:57.307" v="283" actId="478"/>
          <ac:spMkLst>
            <pc:docMk/>
            <pc:sldMk cId="736075998" sldId="269"/>
            <ac:spMk id="3" creationId="{1FB43A22-4056-48F5-B73F-64E71D973F77}"/>
          </ac:spMkLst>
        </pc:spChg>
        <pc:spChg chg="add del mod">
          <ac:chgData name="Samuel Portillo" userId="d4a1ec7b-e526-421d-a4be-f0f16dccd0e2" providerId="ADAL" clId="{12DDC6DB-B1AB-458C-B9CF-3DBD1F0BDD20}" dt="2017-11-30T12:37:33.411" v="235"/>
          <ac:spMkLst>
            <pc:docMk/>
            <pc:sldMk cId="736075998" sldId="269"/>
            <ac:spMk id="8" creationId="{A7C2373E-919F-457E-BF3E-D99CF4B31E38}"/>
          </ac:spMkLst>
        </pc:spChg>
        <pc:spChg chg="add mod">
          <ac:chgData name="Samuel Portillo" userId="d4a1ec7b-e526-421d-a4be-f0f16dccd0e2" providerId="ADAL" clId="{12DDC6DB-B1AB-458C-B9CF-3DBD1F0BDD20}" dt="2017-11-30T12:43:02.192" v="278" actId="208"/>
          <ac:spMkLst>
            <pc:docMk/>
            <pc:sldMk cId="736075998" sldId="269"/>
            <ac:spMk id="9" creationId="{5E7E2A27-EA67-40F9-AABD-46CBB62E688D}"/>
          </ac:spMkLst>
        </pc:spChg>
        <pc:spChg chg="add mod">
          <ac:chgData name="Samuel Portillo" userId="d4a1ec7b-e526-421d-a4be-f0f16dccd0e2" providerId="ADAL" clId="{12DDC6DB-B1AB-458C-B9CF-3DBD1F0BDD20}" dt="2017-11-30T12:44:10.638" v="284" actId="1076"/>
          <ac:spMkLst>
            <pc:docMk/>
            <pc:sldMk cId="736075998" sldId="269"/>
            <ac:spMk id="10" creationId="{C376791E-2F98-4C5D-B697-8478C1BDD363}"/>
          </ac:spMkLst>
        </pc:spChg>
        <pc:spChg chg="add del">
          <ac:chgData name="Samuel Portillo" userId="d4a1ec7b-e526-421d-a4be-f0f16dccd0e2" providerId="ADAL" clId="{12DDC6DB-B1AB-458C-B9CF-3DBD1F0BDD20}" dt="2017-11-30T12:43:47.915" v="282" actId="478"/>
          <ac:spMkLst>
            <pc:docMk/>
            <pc:sldMk cId="736075998" sldId="269"/>
            <ac:spMk id="11" creationId="{70A67026-113E-4176-8C94-2531B425F17E}"/>
          </ac:spMkLst>
        </pc:spChg>
        <pc:spChg chg="add del">
          <ac:chgData name="Samuel Portillo" userId="d4a1ec7b-e526-421d-a4be-f0f16dccd0e2" providerId="ADAL" clId="{12DDC6DB-B1AB-458C-B9CF-3DBD1F0BDD20}" dt="2017-11-30T12:43:44.371" v="281" actId="478"/>
          <ac:spMkLst>
            <pc:docMk/>
            <pc:sldMk cId="736075998" sldId="269"/>
            <ac:spMk id="12" creationId="{466797FF-E7B4-4CA0-8C0A-E3A560E20C47}"/>
          </ac:spMkLst>
        </pc:spChg>
        <pc:spChg chg="add mod">
          <ac:chgData name="Samuel Portillo" userId="d4a1ec7b-e526-421d-a4be-f0f16dccd0e2" providerId="ADAL" clId="{12DDC6DB-B1AB-458C-B9CF-3DBD1F0BDD20}" dt="2017-11-30T12:45:32.515" v="288" actId="1582"/>
          <ac:spMkLst>
            <pc:docMk/>
            <pc:sldMk cId="736075998" sldId="269"/>
            <ac:spMk id="13" creationId="{55EC5A42-21EE-4A8D-A20D-CFF8A8C1839A}"/>
          </ac:spMkLst>
        </pc:spChg>
        <pc:spChg chg="add mod">
          <ac:chgData name="Samuel Portillo" userId="d4a1ec7b-e526-421d-a4be-f0f16dccd0e2" providerId="ADAL" clId="{12DDC6DB-B1AB-458C-B9CF-3DBD1F0BDD20}" dt="2017-11-30T12:45:54.224" v="292" actId="1582"/>
          <ac:spMkLst>
            <pc:docMk/>
            <pc:sldMk cId="736075998" sldId="269"/>
            <ac:spMk id="14" creationId="{3143F18D-D2EA-4943-B004-E0FC18CD7447}"/>
          </ac:spMkLst>
        </pc:spChg>
        <pc:spChg chg="add mod">
          <ac:chgData name="Samuel Portillo" userId="d4a1ec7b-e526-421d-a4be-f0f16dccd0e2" providerId="ADAL" clId="{12DDC6DB-B1AB-458C-B9CF-3DBD1F0BDD20}" dt="2017-11-30T13:10:03.555" v="403" actId="20577"/>
          <ac:spMkLst>
            <pc:docMk/>
            <pc:sldMk cId="736075998" sldId="269"/>
            <ac:spMk id="15" creationId="{3605D4A7-4CC0-48F9-9BE6-621143D2F690}"/>
          </ac:spMkLst>
        </pc:spChg>
        <pc:picChg chg="add del mod">
          <ac:chgData name="Samuel Portillo" userId="d4a1ec7b-e526-421d-a4be-f0f16dccd0e2" providerId="ADAL" clId="{12DDC6DB-B1AB-458C-B9CF-3DBD1F0BDD20}" dt="2017-11-30T12:36:40.108" v="224"/>
          <ac:picMkLst>
            <pc:docMk/>
            <pc:sldMk cId="736075998" sldId="269"/>
            <ac:picMk id="4" creationId="{FDAC3D1B-5E62-425F-9535-31B031F02C15}"/>
          </ac:picMkLst>
        </pc:picChg>
        <pc:picChg chg="add del mod">
          <ac:chgData name="Samuel Portillo" userId="d4a1ec7b-e526-421d-a4be-f0f16dccd0e2" providerId="ADAL" clId="{12DDC6DB-B1AB-458C-B9CF-3DBD1F0BDD20}" dt="2017-11-30T12:36:50.043" v="228"/>
          <ac:picMkLst>
            <pc:docMk/>
            <pc:sldMk cId="736075998" sldId="269"/>
            <ac:picMk id="5" creationId="{297D90C3-33AF-481A-818F-81EA901478DB}"/>
          </ac:picMkLst>
        </pc:picChg>
        <pc:picChg chg="add del mod">
          <ac:chgData name="Samuel Portillo" userId="d4a1ec7b-e526-421d-a4be-f0f16dccd0e2" providerId="ADAL" clId="{12DDC6DB-B1AB-458C-B9CF-3DBD1F0BDD20}" dt="2017-11-30T12:37:35.306" v="238"/>
          <ac:picMkLst>
            <pc:docMk/>
            <pc:sldMk cId="736075998" sldId="269"/>
            <ac:picMk id="6" creationId="{1C1AFB4E-8A5A-4FBF-A86C-CB6095589D43}"/>
          </ac:picMkLst>
        </pc:picChg>
        <pc:picChg chg="add del">
          <ac:chgData name="Samuel Portillo" userId="d4a1ec7b-e526-421d-a4be-f0f16dccd0e2" providerId="ADAL" clId="{12DDC6DB-B1AB-458C-B9CF-3DBD1F0BDD20}" dt="2017-11-30T12:37:33.867" v="236"/>
          <ac:picMkLst>
            <pc:docMk/>
            <pc:sldMk cId="736075998" sldId="269"/>
            <ac:picMk id="7" creationId="{0ABAEBE9-04BF-4D85-A760-BD26189F66C3}"/>
          </ac:picMkLst>
        </pc:picChg>
      </pc:sldChg>
      <pc:sldChg chg="addSp delSp modSp add mod setBg">
        <pc:chgData name="Samuel Portillo" userId="d4a1ec7b-e526-421d-a4be-f0f16dccd0e2" providerId="ADAL" clId="{12DDC6DB-B1AB-458C-B9CF-3DBD1F0BDD20}" dt="2017-11-30T13:11:01.324" v="414" actId="20577"/>
        <pc:sldMkLst>
          <pc:docMk/>
          <pc:sldMk cId="150117545" sldId="270"/>
        </pc:sldMkLst>
        <pc:spChg chg="mod ord">
          <ac:chgData name="Samuel Portillo" userId="d4a1ec7b-e526-421d-a4be-f0f16dccd0e2" providerId="ADAL" clId="{12DDC6DB-B1AB-458C-B9CF-3DBD1F0BDD20}" dt="2017-11-30T13:03:01.622" v="317" actId="26606"/>
          <ac:spMkLst>
            <pc:docMk/>
            <pc:sldMk cId="150117545" sldId="270"/>
            <ac:spMk id="2" creationId="{2A1E294A-B6A4-4A14-B941-D0D230583659}"/>
          </ac:spMkLst>
        </pc:spChg>
        <pc:spChg chg="add mod">
          <ac:chgData name="Samuel Portillo" userId="d4a1ec7b-e526-421d-a4be-f0f16dccd0e2" providerId="ADAL" clId="{12DDC6DB-B1AB-458C-B9CF-3DBD1F0BDD20}" dt="2017-11-30T13:11:01.324" v="414" actId="20577"/>
          <ac:spMkLst>
            <pc:docMk/>
            <pc:sldMk cId="150117545" sldId="270"/>
            <ac:spMk id="5" creationId="{8E58AC7B-C4F8-46CD-8C68-5CFC45A49D4E}"/>
          </ac:spMkLst>
        </pc:spChg>
        <pc:spChg chg="del mod">
          <ac:chgData name="Samuel Portillo" userId="d4a1ec7b-e526-421d-a4be-f0f16dccd0e2" providerId="ADAL" clId="{12DDC6DB-B1AB-458C-B9CF-3DBD1F0BDD20}" dt="2017-11-30T13:03:01.622" v="317" actId="26606"/>
          <ac:spMkLst>
            <pc:docMk/>
            <pc:sldMk cId="150117545" sldId="270"/>
            <ac:spMk id="6" creationId="{354F3A39-6EDC-4494-B180-020EA14DB0ED}"/>
          </ac:spMkLst>
        </pc:spChg>
        <pc:spChg chg="add">
          <ac:chgData name="Samuel Portillo" userId="d4a1ec7b-e526-421d-a4be-f0f16dccd0e2" providerId="ADAL" clId="{12DDC6DB-B1AB-458C-B9CF-3DBD1F0BDD20}" dt="2017-11-30T13:03:01.622" v="317" actId="26606"/>
          <ac:spMkLst>
            <pc:docMk/>
            <pc:sldMk cId="150117545" sldId="270"/>
            <ac:spMk id="10" creationId="{AB45A142-4255-493C-8284-5D566C121B10}"/>
          </ac:spMkLst>
        </pc:spChg>
        <pc:picChg chg="add del">
          <ac:chgData name="Samuel Portillo" userId="d4a1ec7b-e526-421d-a4be-f0f16dccd0e2" providerId="ADAL" clId="{12DDC6DB-B1AB-458C-B9CF-3DBD1F0BDD20}" dt="2017-11-30T13:03:09.410" v="321"/>
          <ac:picMkLst>
            <pc:docMk/>
            <pc:sldMk cId="150117545" sldId="270"/>
            <ac:picMk id="3" creationId="{AB7742CA-4E6B-42FF-8042-FBE78683A880}"/>
          </ac:picMkLst>
        </pc:picChg>
        <pc:picChg chg="add del mod">
          <ac:chgData name="Samuel Portillo" userId="d4a1ec7b-e526-421d-a4be-f0f16dccd0e2" providerId="ADAL" clId="{12DDC6DB-B1AB-458C-B9CF-3DBD1F0BDD20}" dt="2017-11-30T13:03:01.622" v="317" actId="26606"/>
          <ac:picMkLst>
            <pc:docMk/>
            <pc:sldMk cId="150117545" sldId="270"/>
            <ac:picMk id="4" creationId="{379EF867-B300-42EE-B94F-D0A31D164D7D}"/>
          </ac:picMkLst>
        </pc:picChg>
        <pc:picChg chg="add mod">
          <ac:chgData name="Samuel Portillo" userId="d4a1ec7b-e526-421d-a4be-f0f16dccd0e2" providerId="ADAL" clId="{12DDC6DB-B1AB-458C-B9CF-3DBD1F0BDD20}" dt="2017-11-30T13:03:09.410" v="321"/>
          <ac:picMkLst>
            <pc:docMk/>
            <pc:sldMk cId="150117545" sldId="270"/>
            <ac:picMk id="7" creationId="{379EF867-B300-42EE-B94F-D0A31D164D7D}"/>
          </ac:picMkLst>
        </pc:picChg>
        <pc:cxnChg chg="add">
          <ac:chgData name="Samuel Portillo" userId="d4a1ec7b-e526-421d-a4be-f0f16dccd0e2" providerId="ADAL" clId="{12DDC6DB-B1AB-458C-B9CF-3DBD1F0BDD20}" dt="2017-11-30T13:03:01.622" v="317" actId="26606"/>
          <ac:cxnSpMkLst>
            <pc:docMk/>
            <pc:sldMk cId="150117545" sldId="270"/>
            <ac:cxnSpMk id="12" creationId="{38FB9660-F42F-4313-BBC4-47C007FE484C}"/>
          </ac:cxnSpMkLst>
        </pc:cxnChg>
      </pc:sldChg>
      <pc:sldChg chg="addSp delSp modSp add mod setBg">
        <pc:chgData name="Samuel Portillo" userId="d4a1ec7b-e526-421d-a4be-f0f16dccd0e2" providerId="ADAL" clId="{12DDC6DB-B1AB-458C-B9CF-3DBD1F0BDD20}" dt="2017-11-30T13:12:45.295" v="424"/>
        <pc:sldMkLst>
          <pc:docMk/>
          <pc:sldMk cId="1685589340" sldId="271"/>
        </pc:sldMkLst>
        <pc:spChg chg="del">
          <ac:chgData name="Samuel Portillo" userId="d4a1ec7b-e526-421d-a4be-f0f16dccd0e2" providerId="ADAL" clId="{12DDC6DB-B1AB-458C-B9CF-3DBD1F0BDD20}" dt="2017-11-30T13:03:55.315" v="324" actId="478"/>
          <ac:spMkLst>
            <pc:docMk/>
            <pc:sldMk cId="1685589340" sldId="271"/>
            <ac:spMk id="2" creationId="{D0D7BCFE-8FC5-44BD-B9DC-080E97A89B97}"/>
          </ac:spMkLst>
        </pc:spChg>
        <pc:spChg chg="del">
          <ac:chgData name="Samuel Portillo" userId="d4a1ec7b-e526-421d-a4be-f0f16dccd0e2" providerId="ADAL" clId="{12DDC6DB-B1AB-458C-B9CF-3DBD1F0BDD20}" dt="2017-11-30T13:05:23.835" v="336" actId="478"/>
          <ac:spMkLst>
            <pc:docMk/>
            <pc:sldMk cId="1685589340" sldId="271"/>
            <ac:spMk id="3" creationId="{7B21B103-8772-4FF3-A341-FF1E554C570B}"/>
          </ac:spMkLst>
        </pc:spChg>
        <pc:spChg chg="add mod">
          <ac:chgData name="Samuel Portillo" userId="d4a1ec7b-e526-421d-a4be-f0f16dccd0e2" providerId="ADAL" clId="{12DDC6DB-B1AB-458C-B9CF-3DBD1F0BDD20}" dt="2017-11-30T13:11:24.597" v="422" actId="20577"/>
          <ac:spMkLst>
            <pc:docMk/>
            <pc:sldMk cId="1685589340" sldId="271"/>
            <ac:spMk id="9" creationId="{51436757-EBB3-46DA-900B-AC7F8441597D}"/>
          </ac:spMkLst>
        </pc:spChg>
        <pc:picChg chg="add mod ord">
          <ac:chgData name="Samuel Portillo" userId="d4a1ec7b-e526-421d-a4be-f0f16dccd0e2" providerId="ADAL" clId="{12DDC6DB-B1AB-458C-B9CF-3DBD1F0BDD20}" dt="2017-11-30T13:05:30.882" v="337" actId="26606"/>
          <ac:picMkLst>
            <pc:docMk/>
            <pc:sldMk cId="1685589340" sldId="271"/>
            <ac:picMk id="4" creationId="{5D3606BD-F1F1-41AF-9A3C-384F18399C73}"/>
          </ac:picMkLst>
        </pc:picChg>
        <pc:picChg chg="add del mod">
          <ac:chgData name="Samuel Portillo" userId="d4a1ec7b-e526-421d-a4be-f0f16dccd0e2" providerId="ADAL" clId="{12DDC6DB-B1AB-458C-B9CF-3DBD1F0BDD20}" dt="2017-11-30T13:05:13.427" v="332" actId="478"/>
          <ac:picMkLst>
            <pc:docMk/>
            <pc:sldMk cId="1685589340" sldId="271"/>
            <ac:picMk id="5" creationId="{F63CB6FE-7412-400C-BC48-C6A8F62F8746}"/>
          </ac:picMkLst>
        </pc:picChg>
        <pc:picChg chg="add del mod">
          <ac:chgData name="Samuel Portillo" userId="d4a1ec7b-e526-421d-a4be-f0f16dccd0e2" providerId="ADAL" clId="{12DDC6DB-B1AB-458C-B9CF-3DBD1F0BDD20}" dt="2017-11-30T13:05:14.378" v="333" actId="478"/>
          <ac:picMkLst>
            <pc:docMk/>
            <pc:sldMk cId="1685589340" sldId="271"/>
            <ac:picMk id="6" creationId="{63795C99-EE3C-4B4A-8AD5-81EF26A9A695}"/>
          </ac:picMkLst>
        </pc:picChg>
        <pc:picChg chg="add del">
          <ac:chgData name="Samuel Portillo" userId="d4a1ec7b-e526-421d-a4be-f0f16dccd0e2" providerId="ADAL" clId="{12DDC6DB-B1AB-458C-B9CF-3DBD1F0BDD20}" dt="2017-11-30T13:04:41.746" v="329" actId="478"/>
          <ac:picMkLst>
            <pc:docMk/>
            <pc:sldMk cId="1685589340" sldId="271"/>
            <ac:picMk id="7" creationId="{A56EB6D5-A872-4304-B803-EDD236C32DA6}"/>
          </ac:picMkLst>
        </pc:picChg>
        <pc:picChg chg="add mod">
          <ac:chgData name="Samuel Portillo" userId="d4a1ec7b-e526-421d-a4be-f0f16dccd0e2" providerId="ADAL" clId="{12DDC6DB-B1AB-458C-B9CF-3DBD1F0BDD20}" dt="2017-11-30T13:05:36.271" v="338" actId="14100"/>
          <ac:picMkLst>
            <pc:docMk/>
            <pc:sldMk cId="1685589340" sldId="271"/>
            <ac:picMk id="8" creationId="{D68D6BA3-7E95-434D-ADB9-DE99DF30D46A}"/>
          </ac:picMkLst>
        </pc:picChg>
        <pc:picChg chg="add del">
          <ac:chgData name="Samuel Portillo" userId="d4a1ec7b-e526-421d-a4be-f0f16dccd0e2" providerId="ADAL" clId="{12DDC6DB-B1AB-458C-B9CF-3DBD1F0BDD20}" dt="2017-11-30T13:12:45.295" v="424"/>
          <ac:picMkLst>
            <pc:docMk/>
            <pc:sldMk cId="1685589340" sldId="271"/>
            <ac:picMk id="11" creationId="{244E509B-361C-41CF-B075-7BF9DDCF37BB}"/>
          </ac:picMkLst>
        </pc:picChg>
        <pc:cxnChg chg="add">
          <ac:chgData name="Samuel Portillo" userId="d4a1ec7b-e526-421d-a4be-f0f16dccd0e2" providerId="ADAL" clId="{12DDC6DB-B1AB-458C-B9CF-3DBD1F0BDD20}" dt="2017-11-30T13:05:30.882" v="337" actId="26606"/>
          <ac:cxnSpMkLst>
            <pc:docMk/>
            <pc:sldMk cId="1685589340" sldId="271"/>
            <ac:cxnSpMk id="13" creationId="{4D56677B-C0B7-4DAC-ACAD-8054FF1B599A}"/>
          </ac:cxnSpMkLst>
        </pc:cxnChg>
      </pc:sldChg>
      <pc:sldChg chg="addSp delSp modSp add mod setBg">
        <pc:chgData name="Samuel Portillo" userId="d4a1ec7b-e526-421d-a4be-f0f16dccd0e2" providerId="ADAL" clId="{12DDC6DB-B1AB-458C-B9CF-3DBD1F0BDD20}" dt="2017-11-30T13:17:07.051" v="457" actId="27614"/>
        <pc:sldMkLst>
          <pc:docMk/>
          <pc:sldMk cId="4028385746" sldId="272"/>
        </pc:sldMkLst>
        <pc:spChg chg="add del mod ord">
          <ac:chgData name="Samuel Portillo" userId="d4a1ec7b-e526-421d-a4be-f0f16dccd0e2" providerId="ADAL" clId="{12DDC6DB-B1AB-458C-B9CF-3DBD1F0BDD20}" dt="2017-11-30T13:13:58.103" v="456" actId="26606"/>
          <ac:spMkLst>
            <pc:docMk/>
            <pc:sldMk cId="4028385746" sldId="272"/>
            <ac:spMk id="2" creationId="{D8B89F54-34FC-46F5-AFD8-B4FFCA32A059}"/>
          </ac:spMkLst>
        </pc:spChg>
        <pc:spChg chg="add del">
          <ac:chgData name="Samuel Portillo" userId="d4a1ec7b-e526-421d-a4be-f0f16dccd0e2" providerId="ADAL" clId="{12DDC6DB-B1AB-458C-B9CF-3DBD1F0BDD20}" dt="2017-11-30T13:13:55.259" v="455"/>
          <ac:spMkLst>
            <pc:docMk/>
            <pc:sldMk cId="4028385746" sldId="272"/>
            <ac:spMk id="3" creationId="{2B5552A2-8839-4DEA-9B97-C3B7E0B9A9DE}"/>
          </ac:spMkLst>
        </pc:spChg>
        <pc:spChg chg="add">
          <ac:chgData name="Samuel Portillo" userId="d4a1ec7b-e526-421d-a4be-f0f16dccd0e2" providerId="ADAL" clId="{12DDC6DB-B1AB-458C-B9CF-3DBD1F0BDD20}" dt="2017-11-30T13:13:58.103" v="456" actId="26606"/>
          <ac:spMkLst>
            <pc:docMk/>
            <pc:sldMk cId="4028385746" sldId="272"/>
            <ac:spMk id="10" creationId="{AB45A142-4255-493C-8284-5D566C121B10}"/>
          </ac:spMkLst>
        </pc:spChg>
        <pc:picChg chg="add del">
          <ac:chgData name="Samuel Portillo" userId="d4a1ec7b-e526-421d-a4be-f0f16dccd0e2" providerId="ADAL" clId="{12DDC6DB-B1AB-458C-B9CF-3DBD1F0BDD20}" dt="2017-11-30T13:13:23.694" v="451"/>
          <ac:picMkLst>
            <pc:docMk/>
            <pc:sldMk cId="4028385746" sldId="272"/>
            <ac:picMk id="4" creationId="{B78347D3-A1D6-41E5-8C6E-51BD54EF9505}"/>
          </ac:picMkLst>
        </pc:picChg>
        <pc:picChg chg="add mod">
          <ac:chgData name="Samuel Portillo" userId="d4a1ec7b-e526-421d-a4be-f0f16dccd0e2" providerId="ADAL" clId="{12DDC6DB-B1AB-458C-B9CF-3DBD1F0BDD20}" dt="2017-11-30T13:17:07.051" v="457" actId="27614"/>
          <ac:picMkLst>
            <pc:docMk/>
            <pc:sldMk cId="4028385746" sldId="272"/>
            <ac:picMk id="5" creationId="{DA92E210-7CAC-4C06-805B-DBBC3B272E4B}"/>
          </ac:picMkLst>
        </pc:picChg>
        <pc:cxnChg chg="add">
          <ac:chgData name="Samuel Portillo" userId="d4a1ec7b-e526-421d-a4be-f0f16dccd0e2" providerId="ADAL" clId="{12DDC6DB-B1AB-458C-B9CF-3DBD1F0BDD20}" dt="2017-11-30T13:13:58.103" v="456" actId="26606"/>
          <ac:cxnSpMkLst>
            <pc:docMk/>
            <pc:sldMk cId="4028385746" sldId="272"/>
            <ac:cxnSpMk id="12" creationId="{38FB9660-F42F-4313-BBC4-47C007FE484C}"/>
          </ac:cxnSpMkLst>
        </pc:cxnChg>
      </pc:sldChg>
      <pc:sldChg chg="addSp delSp add del setBg delDesignElem">
        <pc:chgData name="Samuel Portillo" userId="d4a1ec7b-e526-421d-a4be-f0f16dccd0e2" providerId="ADAL" clId="{12DDC6DB-B1AB-458C-B9CF-3DBD1F0BDD20}" dt="2017-11-30T13:13:26.418" v="454"/>
        <pc:sldMkLst>
          <pc:docMk/>
          <pc:sldMk cId="2186132637" sldId="273"/>
        </pc:sldMkLst>
        <pc:spChg chg="add del">
          <ac:chgData name="Samuel Portillo" userId="d4a1ec7b-e526-421d-a4be-f0f16dccd0e2" providerId="ADAL" clId="{12DDC6DB-B1AB-458C-B9CF-3DBD1F0BDD20}" dt="2017-11-30T13:13:26.418" v="454"/>
          <ac:spMkLst>
            <pc:docMk/>
            <pc:sldMk cId="2186132637" sldId="273"/>
            <ac:spMk id="9" creationId="{AB45A142-4255-493C-8284-5D566C121B10}"/>
          </ac:spMkLst>
        </pc:spChg>
        <pc:cxnChg chg="add del">
          <ac:chgData name="Samuel Portillo" userId="d4a1ec7b-e526-421d-a4be-f0f16dccd0e2" providerId="ADAL" clId="{12DDC6DB-B1AB-458C-B9CF-3DBD1F0BDD20}" dt="2017-11-30T13:13:26.418" v="454"/>
          <ac:cxnSpMkLst>
            <pc:docMk/>
            <pc:sldMk cId="2186132637" sldId="273"/>
            <ac:cxnSpMk id="11" creationId="{38FB9660-F42F-4313-BBC4-47C007FE484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4A100-DF62-4F49-8DA2-C9862E3DD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2990F7-1F49-49B8-8984-F590410EB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C259-71DD-4623-966B-3B722A30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EDE77-0BC9-4ABD-BBD4-3CB04D35D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260DB-7C5B-47C5-935A-451C156A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3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3FD60-01DC-4D7D-938E-E75285DA7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D4DEE-E859-453B-8A03-2E8691275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2D6B6-E801-4ACC-9615-5BEA0255E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D17EA-EB4D-43AD-AE79-75789AC9C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42F6D-1D62-4148-92BB-4021EC07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9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4DBC51-E6D5-4E89-8697-F2311E059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A0948-C9D7-4A70-B23D-6FEE445BC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3D3E8-7B8B-4F34-88BA-104F9F26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DA84-CDC7-4006-ACCF-E327EF79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D8A64-92DC-45F8-947F-35B492B8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8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12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07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29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21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90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93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71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1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2FCE3-D6D1-42E9-8B07-9A72EE26A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44BA-05D2-499D-B625-3AB3EC864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41587-5E79-4BBE-B8F7-D0B601F5C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A8280-A88A-4B3B-AD35-A595455E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8D089-34FA-4F45-8398-B5CD13BA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1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38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80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8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E2CD0-21CA-41E7-BE1F-1373D284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82B0C-EC61-4AEC-A74F-2BC001C32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0954B-425C-4FD6-9718-81CBDE42D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1515D-8DBE-4E61-AA2D-F6DB3641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ACBF3-9E79-424A-8FBA-C5C38E3F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6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E6A8-ED82-4E01-8F28-04FC01A35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6844A-18CB-40E4-BA7E-05D40E6D8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C76C3-877C-4E3E-AE2B-D8998111B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E35AA-984C-4107-AA54-FDDE0B9EC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48807-D6F1-4775-B414-0B7A854D4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7D203-B79B-43BD-9776-FD1B4504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1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221-213B-48B3-ACC6-407C67262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322CD-76D6-484A-9270-93D6B8DBC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712CC-C34F-43AB-BDAB-B24F46F83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1A7900-409D-49CE-A724-AD618B33F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239B6-6163-468D-B193-E037A1553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A65569-932C-4280-ADE5-2EA7A5F9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3D822C-4847-445B-A20E-12C724FF0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514E02-2A94-4409-9520-7468EAE8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6B61B-54EB-4A3C-860D-DDC72AB27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784A3C-3F95-4E72-80C1-1043CE02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ACD82-F2FD-41F5-9B65-72EED17A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5659B-A101-4BF0-9F65-A41671E4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4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ED6195-797F-49E4-8081-9D37ABDD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727374-189F-4B3F-9F7B-2035855A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72A3D-9AD8-4135-95C0-1EF2B79DF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5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FB9C-0A0D-4ABC-B8D3-0AB85495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0B429-37EC-4562-996A-E99CCEBC5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840E5-ECC9-4239-B0D1-20566FD25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37D16-E282-4213-957A-4D0AAB0E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3DEFE-7846-49E7-91D6-E4516D59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6D526-7116-489C-84CA-156270A4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9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38430-98E1-49BC-A018-0FA48230C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CF487F-1164-4540-B6D3-B3611A905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D01B5-E562-4AB3-A0D4-71B59C98B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FEC08-57B6-41E3-BA52-123B8876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21B3F-2885-4EEB-8456-C7287A559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C2F4F-C32C-4341-878D-E8542FC3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0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0196F4-0CA9-42CE-886E-5393BB94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D11BC-8545-4C36-B977-9CF776D5C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B7BD1-D1E1-4733-ABFC-F86D18FCA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5554C-45E1-435D-B6AA-CE6917CAA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463B2-6F42-4D89-9F5C-2B614AA52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8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46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oughtco.com/amino-acid-structures-405418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93EF0C2-EE57-40DD-B754-BF1477FABA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3257" y="965198"/>
            <a:ext cx="6766078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b="1" dirty="0"/>
              <a:t>Comparison of Phenylalanine v. Tyrosine </a:t>
            </a:r>
            <a:r>
              <a:rPr lang="en-US" b="1" dirty="0" err="1"/>
              <a:t>rotamers</a:t>
            </a:r>
            <a:r>
              <a:rPr lang="en-US" b="1" dirty="0"/>
              <a:t> using 3D modeling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4570" y="965199"/>
            <a:ext cx="3093963" cy="4927602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Sam Portillo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BNFO 300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85347F15-BBF4-478C-851D-8A4674201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690234"/>
            <a:ext cx="5455917" cy="3232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E48E32-6823-4CB8-B9E4-6374ABF5C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915291"/>
            <a:ext cx="5455917" cy="27825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8F1829-D859-4A5E-9372-5F67116A7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The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AF95D-459D-4341-8BA5-866C3C549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362" y="581569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F572B4-BB84-42C5-8FF0-C2F62719A911}"/>
              </a:ext>
            </a:extLst>
          </p:cNvPr>
          <p:cNvSpPr txBox="1"/>
          <p:nvPr/>
        </p:nvSpPr>
        <p:spPr>
          <a:xfrm>
            <a:off x="8656867" y="262756"/>
            <a:ext cx="97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Tyrosine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813796-6466-44BC-A63C-C23C54CA69D3}"/>
              </a:ext>
            </a:extLst>
          </p:cNvPr>
          <p:cNvSpPr txBox="1"/>
          <p:nvPr/>
        </p:nvSpPr>
        <p:spPr>
          <a:xfrm>
            <a:off x="2275117" y="308896"/>
            <a:ext cx="154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Phenylalanine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9AA881-F86A-4E95-A656-A3B8E13493E0}"/>
              </a:ext>
            </a:extLst>
          </p:cNvPr>
          <p:cNvSpPr txBox="1"/>
          <p:nvPr/>
        </p:nvSpPr>
        <p:spPr>
          <a:xfrm>
            <a:off x="378068" y="393405"/>
            <a:ext cx="1110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4</a:t>
            </a:r>
            <a:r>
              <a:rPr lang="en-US" baseline="30000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61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96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69004B35-E886-4EF3-8C26-FC0C2FC0DDC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85" y="643467"/>
            <a:ext cx="5762230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EBFA1B-F7A7-4B09-8818-D856A2CC62D5}"/>
              </a:ext>
            </a:extLst>
          </p:cNvPr>
          <p:cNvSpPr txBox="1"/>
          <p:nvPr/>
        </p:nvSpPr>
        <p:spPr>
          <a:xfrm>
            <a:off x="740163" y="5845201"/>
            <a:ext cx="110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2</a:t>
            </a:r>
            <a:r>
              <a:rPr lang="en-US" baseline="30000" dirty="0"/>
              <a:t>4,5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49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7E2A27-EA67-40F9-AABD-46CBB62E688D}"/>
              </a:ext>
            </a:extLst>
          </p:cNvPr>
          <p:cNvSpPr/>
          <p:nvPr/>
        </p:nvSpPr>
        <p:spPr>
          <a:xfrm>
            <a:off x="838200" y="531628"/>
            <a:ext cx="9888279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200" dirty="0"/>
              <a:t>Residue		phi								</a:t>
            </a:r>
          </a:p>
          <a:p>
            <a:r>
              <a:rPr lang="pt-BR" sz="1200" dirty="0"/>
              <a:t>	psi	a	b	c	d	e	f	g	h	N-term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Tyr	1	631	2240	713	46	0	3	5	0	0</a:t>
            </a:r>
          </a:p>
          <a:p>
            <a:r>
              <a:rPr lang="en-US" sz="1200" dirty="0"/>
              <a:t>	2	2	22	13	1	0	13	0	0	1</a:t>
            </a:r>
          </a:p>
          <a:p>
            <a:r>
              <a:rPr lang="en-US" sz="1200" dirty="0"/>
              <a:t>	3	1	24	36	31	2	7	6	0	1</a:t>
            </a:r>
          </a:p>
          <a:p>
            <a:r>
              <a:rPr lang="en-US" sz="1200" dirty="0"/>
              <a:t>	4	6	228	2888	5376	3	21	7	1	6</a:t>
            </a:r>
          </a:p>
          <a:p>
            <a:r>
              <a:rPr lang="en-US" sz="1200" dirty="0"/>
              <a:t>	5	5	700	2449	250	2	85	157	1	2</a:t>
            </a:r>
          </a:p>
          <a:p>
            <a:r>
              <a:rPr lang="en-US" sz="1200" dirty="0"/>
              <a:t>	6	13	345	232	0	1	414	26	0	0</a:t>
            </a:r>
          </a:p>
          <a:p>
            <a:r>
              <a:rPr lang="en-US" sz="1200" dirty="0"/>
              <a:t>	7	20	710	585	21	2	36	8	0	6</a:t>
            </a:r>
          </a:p>
          <a:p>
            <a:r>
              <a:rPr lang="en-US" sz="1200" dirty="0"/>
              <a:t>	8	332	5301	4005	854	1	4	4	0	17</a:t>
            </a:r>
          </a:p>
          <a:p>
            <a:r>
              <a:rPr lang="en-US" sz="1200" dirty="0"/>
              <a:t>	C-term	12	95	55	0	0	3	0	1	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76791E-2F98-4C5D-B697-8478C1BDD363}"/>
              </a:ext>
            </a:extLst>
          </p:cNvPr>
          <p:cNvSpPr/>
          <p:nvPr/>
        </p:nvSpPr>
        <p:spPr>
          <a:xfrm>
            <a:off x="838200" y="4018049"/>
            <a:ext cx="10271937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200" dirty="0"/>
              <a:t>Residue		phi								</a:t>
            </a:r>
          </a:p>
          <a:p>
            <a:r>
              <a:rPr lang="pt-BR" sz="1200" dirty="0"/>
              <a:t>	psi	a	b	c	d	e	f	g	h	N-term</a:t>
            </a:r>
            <a:endParaRPr lang="en-US" sz="1200" dirty="0"/>
          </a:p>
          <a:p>
            <a:r>
              <a:rPr lang="en-US" sz="1200" dirty="0" err="1"/>
              <a:t>Phe</a:t>
            </a:r>
            <a:r>
              <a:rPr lang="en-US" sz="1200" dirty="0"/>
              <a:t>	1	735	2150	724	44	0	1	0	1	4</a:t>
            </a:r>
          </a:p>
          <a:p>
            <a:r>
              <a:rPr lang="en-US" sz="1200" dirty="0"/>
              <a:t>	2	3	16	19	1	0	8	2	0	1</a:t>
            </a:r>
          </a:p>
          <a:p>
            <a:r>
              <a:rPr lang="en-US" sz="1200" dirty="0"/>
              <a:t>	3	4	42	33	27	11	4	0	1	7</a:t>
            </a:r>
          </a:p>
          <a:p>
            <a:r>
              <a:rPr lang="en-US" sz="1200" dirty="0"/>
              <a:t>	4	6	190	3438	6364	4	5	14	0	16</a:t>
            </a:r>
          </a:p>
          <a:p>
            <a:r>
              <a:rPr lang="en-US" sz="1200" dirty="0"/>
              <a:t>	5	4	679	2410	276	0	81	64	0	9</a:t>
            </a:r>
          </a:p>
          <a:p>
            <a:r>
              <a:rPr lang="en-US" sz="1200" dirty="0"/>
              <a:t>	6	8	375	362	2	0	349	19	0	14</a:t>
            </a:r>
          </a:p>
          <a:p>
            <a:r>
              <a:rPr lang="en-US" sz="1200" dirty="0"/>
              <a:t>	7	31	745	777	18	0	12	1	1	26</a:t>
            </a:r>
          </a:p>
          <a:p>
            <a:r>
              <a:rPr lang="en-US" sz="1200" dirty="0"/>
              <a:t>	8	385	5118	4603	787	1	2	9	2	27</a:t>
            </a:r>
          </a:p>
          <a:p>
            <a:r>
              <a:rPr lang="en-US" sz="1200" dirty="0"/>
              <a:t>	C-term	23	98	76	2	1	6	0	0	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EC5A42-21EE-4A8D-A20D-CFF8A8C1839A}"/>
              </a:ext>
            </a:extLst>
          </p:cNvPr>
          <p:cNvSpPr/>
          <p:nvPr/>
        </p:nvSpPr>
        <p:spPr>
          <a:xfrm>
            <a:off x="5411972" y="1685790"/>
            <a:ext cx="499730" cy="1749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43F18D-D2EA-4943-B004-E0FC18CD7447}"/>
              </a:ext>
            </a:extLst>
          </p:cNvPr>
          <p:cNvSpPr/>
          <p:nvPr/>
        </p:nvSpPr>
        <p:spPr>
          <a:xfrm>
            <a:off x="5422605" y="4986670"/>
            <a:ext cx="489097" cy="1594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05D4A7-4CC0-48F9-9BE6-621143D2F690}"/>
              </a:ext>
            </a:extLst>
          </p:cNvPr>
          <p:cNvSpPr txBox="1"/>
          <p:nvPr/>
        </p:nvSpPr>
        <p:spPr>
          <a:xfrm>
            <a:off x="10462437" y="180753"/>
            <a:ext cx="153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Tables 2,3</a:t>
            </a:r>
            <a:r>
              <a:rPr lang="en-US" baseline="30000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75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79EF867-B300-42EE-B94F-D0A31D164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1835545"/>
            <a:ext cx="6553545" cy="31948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A1E294A-B6A4-4A14-B941-D0D23058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Ulmschneider Study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8AC7B-C4F8-46CD-8C68-5CFC45A49D4E}"/>
              </a:ext>
            </a:extLst>
          </p:cNvPr>
          <p:cNvSpPr txBox="1"/>
          <p:nvPr/>
        </p:nvSpPr>
        <p:spPr>
          <a:xfrm>
            <a:off x="5358809" y="5975498"/>
            <a:ext cx="128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5</a:t>
            </a:r>
            <a:r>
              <a:rPr lang="en-US" baseline="30000" dirty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8D6BA3-7E95-434D-ADB9-DE99DF30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241" y="2104928"/>
            <a:ext cx="4335646" cy="29048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3606BD-F1F1-41AF-9A3C-384F18399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5" y="2044530"/>
            <a:ext cx="4742993" cy="276279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56677B-C0B7-4DAC-ACAD-8054FF1B599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1436757-EBB3-46DA-900B-AC7F8441597D}"/>
              </a:ext>
            </a:extLst>
          </p:cNvPr>
          <p:cNvSpPr txBox="1"/>
          <p:nvPr/>
        </p:nvSpPr>
        <p:spPr>
          <a:xfrm>
            <a:off x="9175898" y="584791"/>
            <a:ext cx="150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6</a:t>
            </a:r>
            <a:r>
              <a:rPr lang="en-US" baseline="30000" dirty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89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DA92E210-7CAC-4C06-805B-DBBC3B272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1589787"/>
            <a:ext cx="6553545" cy="36863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8B89F54-34FC-46F5-AFD8-B4FFCA32A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Best Case Scenario</a:t>
            </a:r>
          </a:p>
        </p:txBody>
      </p:sp>
    </p:spTree>
    <p:extLst>
      <p:ext uri="{BB962C8B-B14F-4D97-AF65-F5344CB8AC3E}">
        <p14:creationId xmlns:p14="http://schemas.microsoft.com/office/powerpoint/2010/main" val="4028385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D8B7-B2A6-4CDF-8CCE-82889D08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39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81A90-E7A6-4224-8F31-9437AF9C5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112"/>
            <a:ext cx="10515600" cy="545450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/>
              <a:t>Berman, H. M., Westbrook, J., Feng, Z., Gilliland, G., Bhat, T. N., </a:t>
            </a:r>
            <a:r>
              <a:rPr lang="en-US" sz="1800" dirty="0" err="1"/>
              <a:t>Weissig</a:t>
            </a:r>
            <a:r>
              <a:rPr lang="en-US" sz="1800" dirty="0"/>
              <a:t>, H., … Bourne, P. E. (2000). The Protein Data Bank. </a:t>
            </a:r>
            <a:r>
              <a:rPr lang="en-US" sz="1800" i="1" dirty="0"/>
              <a:t>Nucleic Acids Research</a:t>
            </a:r>
            <a:r>
              <a:rPr lang="en-US" sz="1800" dirty="0"/>
              <a:t>, </a:t>
            </a:r>
            <a:r>
              <a:rPr lang="en-US" sz="1800" i="1" dirty="0"/>
              <a:t>28</a:t>
            </a:r>
            <a:r>
              <a:rPr lang="en-US" sz="1800" dirty="0"/>
              <a:t>, 235–242. Retrieved from https://www.rcsb.org/pdb/statistics/holdings.do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err="1"/>
              <a:t>Salzberg</a:t>
            </a:r>
            <a:r>
              <a:rPr lang="en-US" sz="1800" dirty="0"/>
              <a:t>, S. L., </a:t>
            </a:r>
            <a:r>
              <a:rPr lang="en-US" sz="1800" dirty="0" err="1"/>
              <a:t>Searls</a:t>
            </a:r>
            <a:r>
              <a:rPr lang="en-US" sz="1800" dirty="0"/>
              <a:t>, D. B., &amp; </a:t>
            </a:r>
            <a:r>
              <a:rPr lang="en-US" sz="1800" dirty="0" err="1"/>
              <a:t>Kasif</a:t>
            </a:r>
            <a:r>
              <a:rPr lang="en-US" sz="1800" dirty="0"/>
              <a:t>, S. (1998). Grand Challenges in Computational Biology. In </a:t>
            </a:r>
            <a:r>
              <a:rPr lang="en-US" sz="1800" i="1" dirty="0"/>
              <a:t>Computational Methods in Molecular Biology</a:t>
            </a:r>
            <a:r>
              <a:rPr lang="en-US" sz="1800" dirty="0"/>
              <a:t> (pp. 3–10). Elsevier Science B.V. Retrieved from https://app.knovel.com/web/view/khtml/show.v/rcid:kpCMMB0001/cid:kt00BYFA5K/viewerType:khtml/root_slug:1-grand-challenges-in-computational-biology/url_slug:grand-challenges-in-computational?b-toc-cid=kpCMMB0001&amp;b-toc-root-slug=&amp;b-toc-url-slug=grand-challe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Huang P-S, </a:t>
            </a:r>
            <a:r>
              <a:rPr lang="en-US" sz="1800" dirty="0" err="1"/>
              <a:t>Boyken</a:t>
            </a:r>
            <a:r>
              <a:rPr lang="en-US" sz="1800" dirty="0"/>
              <a:t> SE, Baker D. The coming of age of de novo protein design. Nature. 2016;537(7620):320-327. doi:10.1038/nature19946.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Ahmed, M. H., </a:t>
            </a:r>
            <a:r>
              <a:rPr lang="en-US" sz="1800" dirty="0" err="1"/>
              <a:t>Koparde</a:t>
            </a:r>
            <a:r>
              <a:rPr lang="en-US" sz="1800" dirty="0"/>
              <a:t>, V. N., </a:t>
            </a:r>
            <a:r>
              <a:rPr lang="en-US" sz="1800" dirty="0" err="1"/>
              <a:t>Safo</a:t>
            </a:r>
            <a:r>
              <a:rPr lang="en-US" sz="1800" dirty="0"/>
              <a:t>, M. K., Neel Scarsdale, J., &amp; Kellogg, G. E. (2015). 3D interaction homology: The structurally known </a:t>
            </a:r>
            <a:r>
              <a:rPr lang="en-US" sz="1800" dirty="0" err="1"/>
              <a:t>rotamers</a:t>
            </a:r>
            <a:r>
              <a:rPr lang="en-US" sz="1800" dirty="0"/>
              <a:t> of tyrosine derive from a surprisingly limited set of information-rich hydropathic interaction environments described by maps. </a:t>
            </a:r>
            <a:r>
              <a:rPr lang="en-US" sz="1800" i="1" dirty="0"/>
              <a:t>Proteins: Structure, Function and Bioinformatics</a:t>
            </a:r>
            <a:r>
              <a:rPr lang="en-US" sz="1800" dirty="0"/>
              <a:t>, </a:t>
            </a:r>
            <a:r>
              <a:rPr lang="en-US" sz="1800" i="1" dirty="0"/>
              <a:t>83</a:t>
            </a:r>
            <a:r>
              <a:rPr lang="en-US" sz="1800" dirty="0"/>
              <a:t>(6), 1118–1136. https://doi.org/10.1002/prot.24813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Ramachandran GN, Ramakrishnan C, </a:t>
            </a:r>
            <a:r>
              <a:rPr lang="en-US" sz="1800" dirty="0" err="1"/>
              <a:t>Sasisekharan</a:t>
            </a:r>
            <a:r>
              <a:rPr lang="en-US" sz="1800" dirty="0"/>
              <a:t> V. Stereochemistry of polypeptide chain configurations. J </a:t>
            </a:r>
            <a:r>
              <a:rPr lang="en-US" sz="1800" dirty="0" err="1"/>
              <a:t>Mol</a:t>
            </a:r>
            <a:r>
              <a:rPr lang="en-US" sz="1800" dirty="0"/>
              <a:t> Biol. 1963;7(1):95-99. doi:10.1016/S0022-2836(63)80023-6.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Peptide Bonds and Protein Backbones.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err="1"/>
              <a:t>Helmenstine</a:t>
            </a:r>
            <a:r>
              <a:rPr lang="en-US" sz="1800" dirty="0"/>
              <a:t>, A. M. (2017). Amino Acid Structures. Retrieved from </a:t>
            </a:r>
            <a:r>
              <a:rPr lang="en-US" sz="1800" dirty="0">
                <a:hlinkClick r:id="rId2"/>
              </a:rPr>
              <a:t>https://www.thoughtco.com/amino-acid-structures-4054180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 err="1"/>
              <a:t>Ulmschneider</a:t>
            </a:r>
            <a:r>
              <a:rPr lang="en-US" sz="1800" dirty="0"/>
              <a:t>, M. B., &amp; Sansom, M. S. P. (2001). Amino acid distributions in integral membrane protein structures. </a:t>
            </a:r>
            <a:r>
              <a:rPr lang="en-US" sz="1800" i="1" dirty="0" err="1"/>
              <a:t>Biochim</a:t>
            </a:r>
            <a:r>
              <a:rPr lang="en-US" sz="1800" i="1" dirty="0"/>
              <a:t> </a:t>
            </a:r>
            <a:r>
              <a:rPr lang="en-US" sz="1800" i="1" dirty="0" err="1"/>
              <a:t>Biophys</a:t>
            </a:r>
            <a:r>
              <a:rPr lang="en-US" sz="1800" i="1" dirty="0"/>
              <a:t> Acta</a:t>
            </a:r>
            <a:r>
              <a:rPr lang="en-US" sz="1800" dirty="0"/>
              <a:t>, </a:t>
            </a:r>
            <a:r>
              <a:rPr lang="en-US" sz="1800" i="1" dirty="0"/>
              <a:t>1512</a:t>
            </a:r>
            <a:r>
              <a:rPr lang="en-US" sz="1800" dirty="0"/>
              <a:t>(1), 1–14. https://doi.org/10.1016/S0005-2736(01)00299-1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562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CF29CD-38B8-4924-BA11-6D60517487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3D6ADA-CFFA-413B-B0C5-27FA650CF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449" y="921538"/>
            <a:ext cx="10901471" cy="2997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658404-0F97-4537-9249-D85050CD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PDB Statistics</a:t>
            </a:r>
            <a:r>
              <a:rPr lang="en-US" sz="6000" kern="1200" baseline="30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</a:t>
            </a:r>
            <a:endParaRPr lang="en-US" sz="6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2892D4-CDD9-418C-A403-49D7832791DF}"/>
              </a:ext>
            </a:extLst>
          </p:cNvPr>
          <p:cNvSpPr txBox="1"/>
          <p:nvPr/>
        </p:nvSpPr>
        <p:spPr>
          <a:xfrm>
            <a:off x="10845209" y="797442"/>
            <a:ext cx="12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1</a:t>
            </a:r>
            <a:r>
              <a:rPr lang="en-US" baseline="30000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7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CF29CD-38B8-4924-BA11-6D60517487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3D6ADA-CFFA-413B-B0C5-27FA650CF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449" y="921538"/>
            <a:ext cx="10901471" cy="2997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658404-0F97-4537-9249-D85050CD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PDB Statistics</a:t>
            </a:r>
            <a:r>
              <a:rPr lang="en-US" sz="6000" kern="1200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</a:t>
            </a:r>
            <a:endParaRPr lang="en-US" sz="6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1CC87D-89B7-4C7F-851D-212D61B90422}"/>
              </a:ext>
            </a:extLst>
          </p:cNvPr>
          <p:cNvSpPr/>
          <p:nvPr/>
        </p:nvSpPr>
        <p:spPr>
          <a:xfrm>
            <a:off x="650449" y="1722474"/>
            <a:ext cx="3889653" cy="7549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8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8470A0-617E-4D15-BAB5-CA785FD68F0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053" y="1675227"/>
            <a:ext cx="9299893" cy="4394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20A7D8-EFBD-4E15-B6D7-B383ABA5F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Ahmed et al (2015) uses “hint!” (</a:t>
            </a:r>
            <a:r>
              <a:rPr lang="en-US" sz="3200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ydropathic </a:t>
            </a:r>
            <a:r>
              <a:rPr lang="en-US" sz="3200" u="sng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actions</a:t>
            </a: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13B44-C1E9-4BC7-99C2-D065D9928781}"/>
              </a:ext>
            </a:extLst>
          </p:cNvPr>
          <p:cNvSpPr txBox="1"/>
          <p:nvPr/>
        </p:nvSpPr>
        <p:spPr>
          <a:xfrm>
            <a:off x="467833" y="5954233"/>
            <a:ext cx="97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1</a:t>
            </a:r>
            <a:r>
              <a:rPr lang="en-US" baseline="30000" dirty="0"/>
              <a:t>4,5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6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F2023B9E-C536-4071-AB3C-599A631B550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52679"/>
            <a:ext cx="10905066" cy="51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0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D2EDD934-FFDC-4282-BA3C-65523A9775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0" y="1466224"/>
            <a:ext cx="5439902" cy="3925553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BE7CD006-69D0-4C42-9001-43CB818C7C3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19" y="786661"/>
            <a:ext cx="5466014" cy="52846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EBF1BC-7585-45F6-8E31-AF656E01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82" y="1950856"/>
            <a:ext cx="3261741" cy="2956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Ahmed et al (2015) used hint! to analyze 30,000 </a:t>
            </a:r>
            <a:r>
              <a:rPr lang="en-US" sz="4000" dirty="0" err="1"/>
              <a:t>tyrosines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3E31E-A07E-452B-8E9C-2534FF392042}"/>
              </a:ext>
            </a:extLst>
          </p:cNvPr>
          <p:cNvSpPr txBox="1"/>
          <p:nvPr/>
        </p:nvSpPr>
        <p:spPr>
          <a:xfrm>
            <a:off x="483782" y="5022444"/>
            <a:ext cx="110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2</a:t>
            </a:r>
            <a:r>
              <a:rPr lang="en-US" baseline="30000" dirty="0"/>
              <a:t>1,4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6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Image result for phi psi angles">
            <a:extLst>
              <a:ext uri="{FF2B5EF4-FFF2-40B4-BE49-F238E27FC236}">
                <a16:creationId xmlns:a16="http://schemas.microsoft.com/office/drawing/2014/main" id="{AB0706EE-5A87-40CD-8E34-395E5AFCEF6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49" y="643467"/>
            <a:ext cx="7977502" cy="557106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AEDF1A-8C23-4F06-8578-2FEFD4C63DC6}"/>
              </a:ext>
            </a:extLst>
          </p:cNvPr>
          <p:cNvSpPr txBox="1"/>
          <p:nvPr/>
        </p:nvSpPr>
        <p:spPr>
          <a:xfrm>
            <a:off x="691116" y="5932967"/>
            <a:ext cx="93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3</a:t>
            </a:r>
            <a:r>
              <a:rPr lang="en-US" baseline="30000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96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14794743-AA7D-4F6F-84E9-A445EC7C547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85" y="643467"/>
            <a:ext cx="5762230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AF8866-E5E5-4933-ADB8-6F769274FEE8}"/>
              </a:ext>
            </a:extLst>
          </p:cNvPr>
          <p:cNvSpPr txBox="1"/>
          <p:nvPr/>
        </p:nvSpPr>
        <p:spPr>
          <a:xfrm>
            <a:off x="824024" y="5845201"/>
            <a:ext cx="110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2</a:t>
            </a:r>
            <a:r>
              <a:rPr lang="en-US" baseline="30000" dirty="0"/>
              <a:t>4,5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6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3F6185-C8C3-412B-9AA2-6403C8959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3839" y="492573"/>
            <a:ext cx="4513510" cy="58807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9F88AB1-7490-4690-A1ED-4FF041AB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Clusters found in square a1</a:t>
            </a:r>
            <a:r>
              <a:rPr lang="en-US" sz="4800" kern="1200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45DB23-CD24-4871-9351-B6E543E4CA6A}"/>
              </a:ext>
            </a:extLst>
          </p:cNvPr>
          <p:cNvSpPr txBox="1"/>
          <p:nvPr/>
        </p:nvSpPr>
        <p:spPr>
          <a:xfrm>
            <a:off x="10687349" y="6251944"/>
            <a:ext cx="90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3</a:t>
            </a:r>
            <a:r>
              <a:rPr lang="en-US" baseline="30000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83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</TotalTime>
  <Words>474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1_Office Theme</vt:lpstr>
      <vt:lpstr>Comparison of Phenylalanine v. Tyrosine rotamers using 3D modeling software</vt:lpstr>
      <vt:lpstr>PDB Statistics1</vt:lpstr>
      <vt:lpstr>PDB Statistics1</vt:lpstr>
      <vt:lpstr>Ahmed et al (2015) uses “hint!” (hydropathic intactions)</vt:lpstr>
      <vt:lpstr>PowerPoint Presentation</vt:lpstr>
      <vt:lpstr>Ahmed et al (2015) used hint! to analyze 30,000 tyrosines</vt:lpstr>
      <vt:lpstr>PowerPoint Presentation</vt:lpstr>
      <vt:lpstr>PowerPoint Presentation</vt:lpstr>
      <vt:lpstr>Clusters found in square a11</vt:lpstr>
      <vt:lpstr>The Experiment</vt:lpstr>
      <vt:lpstr>PowerPoint Presentation</vt:lpstr>
      <vt:lpstr>PowerPoint Presentation</vt:lpstr>
      <vt:lpstr>Ulmschneider Study</vt:lpstr>
      <vt:lpstr>PowerPoint Presentation</vt:lpstr>
      <vt:lpstr>Best Case Scenario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Portillo Presentation</dc:title>
  <cp:lastModifiedBy>Samuel Portillo</cp:lastModifiedBy>
  <cp:revision>22</cp:revision>
  <dcterms:modified xsi:type="dcterms:W3CDTF">2017-11-30T14:20:52Z</dcterms:modified>
</cp:coreProperties>
</file>