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8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79750" autoAdjust="0"/>
  </p:normalViewPr>
  <p:slideViewPr>
    <p:cSldViewPr snapToGrid="0">
      <p:cViewPr varScale="1">
        <p:scale>
          <a:sx n="68" d="100"/>
          <a:sy n="68" d="100"/>
        </p:scale>
        <p:origin x="1728" y="6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wetha Kochi" userId="14f930fb5a32b116" providerId="LiveId" clId="{F2796E55-BE20-446E-9098-17E90361849C}"/>
    <pc:docChg chg="undo custSel addSld delSld modSld">
      <pc:chgData name="Shwetha Kochi" userId="14f930fb5a32b116" providerId="LiveId" clId="{F2796E55-BE20-446E-9098-17E90361849C}" dt="2017-11-28T02:53:50.089" v="4210"/>
      <pc:docMkLst>
        <pc:docMk/>
      </pc:docMkLst>
      <pc:sldChg chg="addSp delSp modSp">
        <pc:chgData name="Shwetha Kochi" userId="14f930fb5a32b116" providerId="LiveId" clId="{F2796E55-BE20-446E-9098-17E90361849C}" dt="2017-11-28T00:42:19.332" v="99" actId="1076"/>
        <pc:sldMkLst>
          <pc:docMk/>
          <pc:sldMk cId="3099050664" sldId="256"/>
        </pc:sldMkLst>
        <pc:spChg chg="mod">
          <ac:chgData name="Shwetha Kochi" userId="14f930fb5a32b116" providerId="LiveId" clId="{F2796E55-BE20-446E-9098-17E90361849C}" dt="2017-11-28T00:42:13.377" v="97" actId="1076"/>
          <ac:spMkLst>
            <pc:docMk/>
            <pc:sldMk cId="3099050664" sldId="256"/>
            <ac:spMk id="3" creationId="{84D8BE38-02B0-4A68-A21F-2B2A2ED39934}"/>
          </ac:spMkLst>
        </pc:spChg>
        <pc:picChg chg="mod">
          <ac:chgData name="Shwetha Kochi" userId="14f930fb5a32b116" providerId="LiveId" clId="{F2796E55-BE20-446E-9098-17E90361849C}" dt="2017-11-28T00:42:16.970" v="98" actId="1076"/>
          <ac:picMkLst>
            <pc:docMk/>
            <pc:sldMk cId="3099050664" sldId="256"/>
            <ac:picMk id="1026" creationId="{C77027A0-4F08-42F9-9564-9D486EC82F15}"/>
          </ac:picMkLst>
        </pc:picChg>
        <pc:picChg chg="del">
          <ac:chgData name="Shwetha Kochi" userId="14f930fb5a32b116" providerId="LiveId" clId="{F2796E55-BE20-446E-9098-17E90361849C}" dt="2017-11-28T00:41:17.466" v="90" actId="478"/>
          <ac:picMkLst>
            <pc:docMk/>
            <pc:sldMk cId="3099050664" sldId="256"/>
            <ac:picMk id="1028" creationId="{15F2B176-6900-4F66-840A-1121654B0135}"/>
          </ac:picMkLst>
        </pc:picChg>
        <pc:picChg chg="add mod">
          <ac:chgData name="Shwetha Kochi" userId="14f930fb5a32b116" providerId="LiveId" clId="{F2796E55-BE20-446E-9098-17E90361849C}" dt="2017-11-28T00:42:19.332" v="99" actId="1076"/>
          <ac:picMkLst>
            <pc:docMk/>
            <pc:sldMk cId="3099050664" sldId="256"/>
            <ac:picMk id="1030" creationId="{58F4BF37-70B4-4CFB-8DB3-C149BB20BBD9}"/>
          </ac:picMkLst>
        </pc:picChg>
      </pc:sldChg>
      <pc:sldChg chg="addSp delSp modSp add modTransition">
        <pc:chgData name="Shwetha Kochi" userId="14f930fb5a32b116" providerId="LiveId" clId="{F2796E55-BE20-446E-9098-17E90361849C}" dt="2017-11-28T02:53:50.089" v="4210"/>
        <pc:sldMkLst>
          <pc:docMk/>
          <pc:sldMk cId="2048958097" sldId="257"/>
        </pc:sldMkLst>
        <pc:spChg chg="del">
          <ac:chgData name="Shwetha Kochi" userId="14f930fb5a32b116" providerId="LiveId" clId="{F2796E55-BE20-446E-9098-17E90361849C}" dt="2017-11-28T00:39:41.153" v="5" actId="478"/>
          <ac:spMkLst>
            <pc:docMk/>
            <pc:sldMk cId="2048958097" sldId="257"/>
            <ac:spMk id="2" creationId="{C32522D6-118D-4260-9450-D3D3FC48FD72}"/>
          </ac:spMkLst>
        </pc:spChg>
        <pc:spChg chg="del">
          <ac:chgData name="Shwetha Kochi" userId="14f930fb5a32b116" providerId="LiveId" clId="{F2796E55-BE20-446E-9098-17E90361849C}" dt="2017-11-28T00:39:44.892" v="6" actId="478"/>
          <ac:spMkLst>
            <pc:docMk/>
            <pc:sldMk cId="2048958097" sldId="257"/>
            <ac:spMk id="3" creationId="{84D8BE38-02B0-4A68-A21F-2B2A2ED39934}"/>
          </ac:spMkLst>
        </pc:spChg>
        <pc:spChg chg="add del mod">
          <ac:chgData name="Shwetha Kochi" userId="14f930fb5a32b116" providerId="LiveId" clId="{F2796E55-BE20-446E-9098-17E90361849C}" dt="2017-11-28T00:40:17.632" v="13"/>
          <ac:spMkLst>
            <pc:docMk/>
            <pc:sldMk cId="2048958097" sldId="257"/>
            <ac:spMk id="5" creationId="{A0D8831A-7CB2-4693-B192-E9A876E10C2A}"/>
          </ac:spMkLst>
        </pc:spChg>
        <pc:spChg chg="add del mod">
          <ac:chgData name="Shwetha Kochi" userId="14f930fb5a32b116" providerId="LiveId" clId="{F2796E55-BE20-446E-9098-17E90361849C}" dt="2017-11-28T00:40:17.632" v="13"/>
          <ac:spMkLst>
            <pc:docMk/>
            <pc:sldMk cId="2048958097" sldId="257"/>
            <ac:spMk id="7" creationId="{FAF0A417-900C-48B3-AFB4-FC1288353792}"/>
          </ac:spMkLst>
        </pc:spChg>
        <pc:spChg chg="add mod">
          <ac:chgData name="Shwetha Kochi" userId="14f930fb5a32b116" providerId="LiveId" clId="{F2796E55-BE20-446E-9098-17E90361849C}" dt="2017-11-28T00:40:45.195" v="86" actId="122"/>
          <ac:spMkLst>
            <pc:docMk/>
            <pc:sldMk cId="2048958097" sldId="257"/>
            <ac:spMk id="8" creationId="{CD825A9C-466C-40D0-A463-BE863EAC9C75}"/>
          </ac:spMkLst>
        </pc:spChg>
        <pc:picChg chg="del">
          <ac:chgData name="Shwetha Kochi" userId="14f930fb5a32b116" providerId="LiveId" clId="{F2796E55-BE20-446E-9098-17E90361849C}" dt="2017-11-28T00:39:35.605" v="3" actId="478"/>
          <ac:picMkLst>
            <pc:docMk/>
            <pc:sldMk cId="2048958097" sldId="257"/>
            <ac:picMk id="1026" creationId="{C77027A0-4F08-42F9-9564-9D486EC82F15}"/>
          </ac:picMkLst>
        </pc:picChg>
        <pc:picChg chg="del">
          <ac:chgData name="Shwetha Kochi" userId="14f930fb5a32b116" providerId="LiveId" clId="{F2796E55-BE20-446E-9098-17E90361849C}" dt="2017-11-28T00:39:36.729" v="4" actId="478"/>
          <ac:picMkLst>
            <pc:docMk/>
            <pc:sldMk cId="2048958097" sldId="257"/>
            <ac:picMk id="1028" creationId="{15F2B176-6900-4F66-840A-1121654B0135}"/>
          </ac:picMkLst>
        </pc:picChg>
        <pc:picChg chg="add mod">
          <ac:chgData name="Shwetha Kochi" userId="14f930fb5a32b116" providerId="LiveId" clId="{F2796E55-BE20-446E-9098-17E90361849C}" dt="2017-11-28T00:41:13.232" v="89" actId="1076"/>
          <ac:picMkLst>
            <pc:docMk/>
            <pc:sldMk cId="2048958097" sldId="257"/>
            <ac:picMk id="12290" creationId="{879C3D6E-49C1-497A-B727-5245540EE271}"/>
          </ac:picMkLst>
        </pc:picChg>
      </pc:sldChg>
      <pc:sldChg chg="add del">
        <pc:chgData name="Shwetha Kochi" userId="14f930fb5a32b116" providerId="LiveId" clId="{F2796E55-BE20-446E-9098-17E90361849C}" dt="2017-11-28T00:39:23.419" v="1" actId="2696"/>
        <pc:sldMkLst>
          <pc:docMk/>
          <pc:sldMk cId="3756727435" sldId="257"/>
        </pc:sldMkLst>
      </pc:sldChg>
      <pc:sldChg chg="addSp delSp modSp add modNotesTx">
        <pc:chgData name="Shwetha Kochi" userId="14f930fb5a32b116" providerId="LiveId" clId="{F2796E55-BE20-446E-9098-17E90361849C}" dt="2017-11-28T01:13:57.561" v="243" actId="20577"/>
        <pc:sldMkLst>
          <pc:docMk/>
          <pc:sldMk cId="4053579492" sldId="258"/>
        </pc:sldMkLst>
        <pc:spChg chg="add mod">
          <ac:chgData name="Shwetha Kochi" userId="14f930fb5a32b116" providerId="LiveId" clId="{F2796E55-BE20-446E-9098-17E90361849C}" dt="2017-11-28T01:13:57.561" v="243" actId="20577"/>
          <ac:spMkLst>
            <pc:docMk/>
            <pc:sldMk cId="4053579492" sldId="258"/>
            <ac:spMk id="2" creationId="{25CC1060-F274-4122-A21D-538DB54A397C}"/>
          </ac:spMkLst>
        </pc:spChg>
        <pc:spChg chg="add mod">
          <ac:chgData name="Shwetha Kochi" userId="14f930fb5a32b116" providerId="LiveId" clId="{F2796E55-BE20-446E-9098-17E90361849C}" dt="2017-11-28T00:44:54.977" v="168" actId="1076"/>
          <ac:spMkLst>
            <pc:docMk/>
            <pc:sldMk cId="4053579492" sldId="258"/>
            <ac:spMk id="3" creationId="{728E3D8C-7902-427F-99F9-6A7D44BD3DDD}"/>
          </ac:spMkLst>
        </pc:spChg>
        <pc:spChg chg="del">
          <ac:chgData name="Shwetha Kochi" userId="14f930fb5a32b116" providerId="LiveId" clId="{F2796E55-BE20-446E-9098-17E90361849C}" dt="2017-11-28T00:43:25.639" v="100"/>
          <ac:spMkLst>
            <pc:docMk/>
            <pc:sldMk cId="4053579492" sldId="258"/>
            <ac:spMk id="5" creationId="{A0D8831A-7CB2-4693-B192-E9A876E10C2A}"/>
          </ac:spMkLst>
        </pc:spChg>
        <pc:spChg chg="del">
          <ac:chgData name="Shwetha Kochi" userId="14f930fb5a32b116" providerId="LiveId" clId="{F2796E55-BE20-446E-9098-17E90361849C}" dt="2017-11-28T00:43:25.639" v="100"/>
          <ac:spMkLst>
            <pc:docMk/>
            <pc:sldMk cId="4053579492" sldId="258"/>
            <ac:spMk id="7" creationId="{FAF0A417-900C-48B3-AFB4-FC1288353792}"/>
          </ac:spMkLst>
        </pc:spChg>
        <pc:picChg chg="add mod modCrop">
          <ac:chgData name="Shwetha Kochi" userId="14f930fb5a32b116" providerId="LiveId" clId="{F2796E55-BE20-446E-9098-17E90361849C}" dt="2017-11-28T00:48:39.864" v="179" actId="732"/>
          <ac:picMkLst>
            <pc:docMk/>
            <pc:sldMk cId="4053579492" sldId="258"/>
            <ac:picMk id="11266" creationId="{B3C050E3-AD62-44E5-B971-15477BF9160A}"/>
          </ac:picMkLst>
        </pc:picChg>
        <pc:picChg chg="add mod modCrop">
          <ac:chgData name="Shwetha Kochi" userId="14f930fb5a32b116" providerId="LiveId" clId="{F2796E55-BE20-446E-9098-17E90361849C}" dt="2017-11-28T00:49:21.571" v="182" actId="1076"/>
          <ac:picMkLst>
            <pc:docMk/>
            <pc:sldMk cId="4053579492" sldId="258"/>
            <ac:picMk id="11268" creationId="{FE897B68-71CC-45F6-926B-388D84CB2B54}"/>
          </ac:picMkLst>
        </pc:picChg>
        <pc:picChg chg="add mod">
          <ac:chgData name="Shwetha Kochi" userId="14f930fb5a32b116" providerId="LiveId" clId="{F2796E55-BE20-446E-9098-17E90361849C}" dt="2017-11-28T01:12:44.359" v="184" actId="1076"/>
          <ac:picMkLst>
            <pc:docMk/>
            <pc:sldMk cId="4053579492" sldId="258"/>
            <ac:picMk id="11270" creationId="{87B4741C-9BAB-4884-B662-A7246C065BA0}"/>
          </ac:picMkLst>
        </pc:picChg>
      </pc:sldChg>
      <pc:sldChg chg="addSp delSp modSp add">
        <pc:chgData name="Shwetha Kochi" userId="14f930fb5a32b116" providerId="LiveId" clId="{F2796E55-BE20-446E-9098-17E90361849C}" dt="2017-11-28T01:22:33.540" v="638" actId="20577"/>
        <pc:sldMkLst>
          <pc:docMk/>
          <pc:sldMk cId="2382719065" sldId="259"/>
        </pc:sldMkLst>
        <pc:spChg chg="add mod">
          <ac:chgData name="Shwetha Kochi" userId="14f930fb5a32b116" providerId="LiveId" clId="{F2796E55-BE20-446E-9098-17E90361849C}" dt="2017-11-28T01:13:49.474" v="242" actId="113"/>
          <ac:spMkLst>
            <pc:docMk/>
            <pc:sldMk cId="2382719065" sldId="259"/>
            <ac:spMk id="2" creationId="{B879E8DF-F9B9-4013-ADAD-1EBCD6BAAEA9}"/>
          </ac:spMkLst>
        </pc:spChg>
        <pc:spChg chg="add mod">
          <ac:chgData name="Shwetha Kochi" userId="14f930fb5a32b116" providerId="LiveId" clId="{F2796E55-BE20-446E-9098-17E90361849C}" dt="2017-11-28T01:22:33.540" v="638" actId="20577"/>
          <ac:spMkLst>
            <pc:docMk/>
            <pc:sldMk cId="2382719065" sldId="259"/>
            <ac:spMk id="3" creationId="{FE536E27-4F9E-4598-A791-15A2638EE329}"/>
          </ac:spMkLst>
        </pc:spChg>
        <pc:spChg chg="del">
          <ac:chgData name="Shwetha Kochi" userId="14f930fb5a32b116" providerId="LiveId" clId="{F2796E55-BE20-446E-9098-17E90361849C}" dt="2017-11-28T01:13:01.906" v="185"/>
          <ac:spMkLst>
            <pc:docMk/>
            <pc:sldMk cId="2382719065" sldId="259"/>
            <ac:spMk id="5" creationId="{A0D8831A-7CB2-4693-B192-E9A876E10C2A}"/>
          </ac:spMkLst>
        </pc:spChg>
        <pc:spChg chg="del">
          <ac:chgData name="Shwetha Kochi" userId="14f930fb5a32b116" providerId="LiveId" clId="{F2796E55-BE20-446E-9098-17E90361849C}" dt="2017-11-28T01:13:01.906" v="185"/>
          <ac:spMkLst>
            <pc:docMk/>
            <pc:sldMk cId="2382719065" sldId="259"/>
            <ac:spMk id="7" creationId="{FAF0A417-900C-48B3-AFB4-FC1288353792}"/>
          </ac:spMkLst>
        </pc:spChg>
        <pc:picChg chg="add mod">
          <ac:chgData name="Shwetha Kochi" userId="14f930fb5a32b116" providerId="LiveId" clId="{F2796E55-BE20-446E-9098-17E90361849C}" dt="2017-11-28T01:17:44.777" v="250" actId="1076"/>
          <ac:picMkLst>
            <pc:docMk/>
            <pc:sldMk cId="2382719065" sldId="259"/>
            <ac:picMk id="6" creationId="{DD6FC5C7-CA17-4132-B40F-4EF20661FA7F}"/>
          </ac:picMkLst>
        </pc:picChg>
      </pc:sldChg>
      <pc:sldChg chg="addSp delSp modSp add">
        <pc:chgData name="Shwetha Kochi" userId="14f930fb5a32b116" providerId="LiveId" clId="{F2796E55-BE20-446E-9098-17E90361849C}" dt="2017-11-28T01:23:55.011" v="798" actId="403"/>
        <pc:sldMkLst>
          <pc:docMk/>
          <pc:sldMk cId="2223738522" sldId="260"/>
        </pc:sldMkLst>
        <pc:spChg chg="add mod">
          <ac:chgData name="Shwetha Kochi" userId="14f930fb5a32b116" providerId="LiveId" clId="{F2796E55-BE20-446E-9098-17E90361849C}" dt="2017-11-28T01:22:58.451" v="665" actId="122"/>
          <ac:spMkLst>
            <pc:docMk/>
            <pc:sldMk cId="2223738522" sldId="260"/>
            <ac:spMk id="2" creationId="{68192B14-56D4-4317-91EA-3420603D9201}"/>
          </ac:spMkLst>
        </pc:spChg>
        <pc:spChg chg="add mod">
          <ac:chgData name="Shwetha Kochi" userId="14f930fb5a32b116" providerId="LiveId" clId="{F2796E55-BE20-446E-9098-17E90361849C}" dt="2017-11-28T01:23:55.011" v="798" actId="403"/>
          <ac:spMkLst>
            <pc:docMk/>
            <pc:sldMk cId="2223738522" sldId="260"/>
            <ac:spMk id="3" creationId="{DAD66BFA-29AE-439C-914F-6D9FD87AF6B7}"/>
          </ac:spMkLst>
        </pc:spChg>
        <pc:spChg chg="del">
          <ac:chgData name="Shwetha Kochi" userId="14f930fb5a32b116" providerId="LiveId" clId="{F2796E55-BE20-446E-9098-17E90361849C}" dt="2017-11-28T01:22:46.190" v="639"/>
          <ac:spMkLst>
            <pc:docMk/>
            <pc:sldMk cId="2223738522" sldId="260"/>
            <ac:spMk id="5" creationId="{A0D8831A-7CB2-4693-B192-E9A876E10C2A}"/>
          </ac:spMkLst>
        </pc:spChg>
        <pc:spChg chg="del">
          <ac:chgData name="Shwetha Kochi" userId="14f930fb5a32b116" providerId="LiveId" clId="{F2796E55-BE20-446E-9098-17E90361849C}" dt="2017-11-28T01:22:46.190" v="639"/>
          <ac:spMkLst>
            <pc:docMk/>
            <pc:sldMk cId="2223738522" sldId="260"/>
            <ac:spMk id="7" creationId="{FAF0A417-900C-48B3-AFB4-FC1288353792}"/>
          </ac:spMkLst>
        </pc:spChg>
      </pc:sldChg>
      <pc:sldChg chg="addSp delSp modSp add">
        <pc:chgData name="Shwetha Kochi" userId="14f930fb5a32b116" providerId="LiveId" clId="{F2796E55-BE20-446E-9098-17E90361849C}" dt="2017-11-28T01:26:03.097" v="1023" actId="14100"/>
        <pc:sldMkLst>
          <pc:docMk/>
          <pc:sldMk cId="2019763417" sldId="261"/>
        </pc:sldMkLst>
        <pc:spChg chg="add mod">
          <ac:chgData name="Shwetha Kochi" userId="14f930fb5a32b116" providerId="LiveId" clId="{F2796E55-BE20-446E-9098-17E90361849C}" dt="2017-11-28T01:24:36.757" v="823" actId="403"/>
          <ac:spMkLst>
            <pc:docMk/>
            <pc:sldMk cId="2019763417" sldId="261"/>
            <ac:spMk id="2" creationId="{0AA01C1F-8B69-48D1-8859-302F52D863B7}"/>
          </ac:spMkLst>
        </pc:spChg>
        <pc:spChg chg="add mod">
          <ac:chgData name="Shwetha Kochi" userId="14f930fb5a32b116" providerId="LiveId" clId="{F2796E55-BE20-446E-9098-17E90361849C}" dt="2017-11-28T01:26:03.097" v="1023" actId="14100"/>
          <ac:spMkLst>
            <pc:docMk/>
            <pc:sldMk cId="2019763417" sldId="261"/>
            <ac:spMk id="3" creationId="{C01D5F16-6895-479E-98F6-C541EBF4094D}"/>
          </ac:spMkLst>
        </pc:spChg>
        <pc:spChg chg="del">
          <ac:chgData name="Shwetha Kochi" userId="14f930fb5a32b116" providerId="LiveId" clId="{F2796E55-BE20-446E-9098-17E90361849C}" dt="2017-11-28T01:24:09.540" v="799"/>
          <ac:spMkLst>
            <pc:docMk/>
            <pc:sldMk cId="2019763417" sldId="261"/>
            <ac:spMk id="5" creationId="{A0D8831A-7CB2-4693-B192-E9A876E10C2A}"/>
          </ac:spMkLst>
        </pc:spChg>
        <pc:spChg chg="del">
          <ac:chgData name="Shwetha Kochi" userId="14f930fb5a32b116" providerId="LiveId" clId="{F2796E55-BE20-446E-9098-17E90361849C}" dt="2017-11-28T01:24:09.540" v="799"/>
          <ac:spMkLst>
            <pc:docMk/>
            <pc:sldMk cId="2019763417" sldId="261"/>
            <ac:spMk id="7" creationId="{FAF0A417-900C-48B3-AFB4-FC1288353792}"/>
          </ac:spMkLst>
        </pc:spChg>
      </pc:sldChg>
      <pc:sldChg chg="addSp delSp modSp add">
        <pc:chgData name="Shwetha Kochi" userId="14f930fb5a32b116" providerId="LiveId" clId="{F2796E55-BE20-446E-9098-17E90361849C}" dt="2017-11-28T02:05:10.588" v="2183" actId="113"/>
        <pc:sldMkLst>
          <pc:docMk/>
          <pc:sldMk cId="3126772525" sldId="262"/>
        </pc:sldMkLst>
        <pc:spChg chg="add mod">
          <ac:chgData name="Shwetha Kochi" userId="14f930fb5a32b116" providerId="LiveId" clId="{F2796E55-BE20-446E-9098-17E90361849C}" dt="2017-11-28T01:27:13.687" v="1101" actId="122"/>
          <ac:spMkLst>
            <pc:docMk/>
            <pc:sldMk cId="3126772525" sldId="262"/>
            <ac:spMk id="2" creationId="{EC888627-5171-4362-9AEB-61006692D61A}"/>
          </ac:spMkLst>
        </pc:spChg>
        <pc:spChg chg="del">
          <ac:chgData name="Shwetha Kochi" userId="14f930fb5a32b116" providerId="LiveId" clId="{F2796E55-BE20-446E-9098-17E90361849C}" dt="2017-11-28T01:26:17.621" v="1024"/>
          <ac:spMkLst>
            <pc:docMk/>
            <pc:sldMk cId="3126772525" sldId="262"/>
            <ac:spMk id="5" creationId="{A0D8831A-7CB2-4693-B192-E9A876E10C2A}"/>
          </ac:spMkLst>
        </pc:spChg>
        <pc:spChg chg="del">
          <ac:chgData name="Shwetha Kochi" userId="14f930fb5a32b116" providerId="LiveId" clId="{F2796E55-BE20-446E-9098-17E90361849C}" dt="2017-11-28T01:26:17.621" v="1024"/>
          <ac:spMkLst>
            <pc:docMk/>
            <pc:sldMk cId="3126772525" sldId="262"/>
            <ac:spMk id="7" creationId="{FAF0A417-900C-48B3-AFB4-FC1288353792}"/>
          </ac:spMkLst>
        </pc:spChg>
        <pc:spChg chg="add mod">
          <ac:chgData name="Shwetha Kochi" userId="14f930fb5a32b116" providerId="LiveId" clId="{F2796E55-BE20-446E-9098-17E90361849C}" dt="2017-11-28T01:47:59.397" v="1536" actId="1076"/>
          <ac:spMkLst>
            <pc:docMk/>
            <pc:sldMk cId="3126772525" sldId="262"/>
            <ac:spMk id="22" creationId="{1D91E499-976C-40B0-AF8F-5D2A898D9375}"/>
          </ac:spMkLst>
        </pc:spChg>
        <pc:spChg chg="add mod">
          <ac:chgData name="Shwetha Kochi" userId="14f930fb5a32b116" providerId="LiveId" clId="{F2796E55-BE20-446E-9098-17E90361849C}" dt="2017-11-28T01:47:50.342" v="1533" actId="164"/>
          <ac:spMkLst>
            <pc:docMk/>
            <pc:sldMk cId="3126772525" sldId="262"/>
            <ac:spMk id="26" creationId="{6FC8FC8B-543C-4950-B520-31A34893C930}"/>
          </ac:spMkLst>
        </pc:spChg>
        <pc:spChg chg="add mod">
          <ac:chgData name="Shwetha Kochi" userId="14f930fb5a32b116" providerId="LiveId" clId="{F2796E55-BE20-446E-9098-17E90361849C}" dt="2017-11-28T01:52:31.871" v="1577" actId="20577"/>
          <ac:spMkLst>
            <pc:docMk/>
            <pc:sldMk cId="3126772525" sldId="262"/>
            <ac:spMk id="27" creationId="{733569B8-5469-480E-9869-086DE42B6B32}"/>
          </ac:spMkLst>
        </pc:spChg>
        <pc:spChg chg="add mod">
          <ac:chgData name="Shwetha Kochi" userId="14f930fb5a32b116" providerId="LiveId" clId="{F2796E55-BE20-446E-9098-17E90361849C}" dt="2017-11-28T02:05:10.588" v="2183" actId="113"/>
          <ac:spMkLst>
            <pc:docMk/>
            <pc:sldMk cId="3126772525" sldId="262"/>
            <ac:spMk id="28" creationId="{B48FAE0C-4F65-47FA-BFC2-8EC195329E7E}"/>
          </ac:spMkLst>
        </pc:spChg>
        <pc:spChg chg="add mod">
          <ac:chgData name="Shwetha Kochi" userId="14f930fb5a32b116" providerId="LiveId" clId="{F2796E55-BE20-446E-9098-17E90361849C}" dt="2017-11-28T01:47:50.342" v="1533" actId="164"/>
          <ac:spMkLst>
            <pc:docMk/>
            <pc:sldMk cId="3126772525" sldId="262"/>
            <ac:spMk id="29" creationId="{C0DFBA56-285E-4FE0-8134-D166F57EEC3B}"/>
          </ac:spMkLst>
        </pc:spChg>
        <pc:spChg chg="add mod">
          <ac:chgData name="Shwetha Kochi" userId="14f930fb5a32b116" providerId="LiveId" clId="{F2796E55-BE20-446E-9098-17E90361849C}" dt="2017-11-28T01:47:50.342" v="1533" actId="164"/>
          <ac:spMkLst>
            <pc:docMk/>
            <pc:sldMk cId="3126772525" sldId="262"/>
            <ac:spMk id="30" creationId="{EE5F4A88-752B-4C47-9076-F28C2EC75827}"/>
          </ac:spMkLst>
        </pc:spChg>
        <pc:spChg chg="add del mod">
          <ac:chgData name="Shwetha Kochi" userId="14f930fb5a32b116" providerId="LiveId" clId="{F2796E55-BE20-446E-9098-17E90361849C}" dt="2017-11-28T01:55:50.827" v="1642" actId="478"/>
          <ac:spMkLst>
            <pc:docMk/>
            <pc:sldMk cId="3126772525" sldId="262"/>
            <ac:spMk id="31" creationId="{E8A209D7-9316-473A-8B11-EC4E41344FD3}"/>
          </ac:spMkLst>
        </pc:spChg>
        <pc:spChg chg="add del mod">
          <ac:chgData name="Shwetha Kochi" userId="14f930fb5a32b116" providerId="LiveId" clId="{F2796E55-BE20-446E-9098-17E90361849C}" dt="2017-11-28T01:55:41.678" v="1639" actId="478"/>
          <ac:spMkLst>
            <pc:docMk/>
            <pc:sldMk cId="3126772525" sldId="262"/>
            <ac:spMk id="32" creationId="{C5D5E9DC-6B9A-435A-AE55-FE776DA28DB0}"/>
          </ac:spMkLst>
        </pc:spChg>
        <pc:spChg chg="add mod">
          <ac:chgData name="Shwetha Kochi" userId="14f930fb5a32b116" providerId="LiveId" clId="{F2796E55-BE20-446E-9098-17E90361849C}" dt="2017-11-28T01:52:35.750" v="1579" actId="20577"/>
          <ac:spMkLst>
            <pc:docMk/>
            <pc:sldMk cId="3126772525" sldId="262"/>
            <ac:spMk id="34" creationId="{2542AA2D-C58A-4BE3-9F93-21573EE4B45F}"/>
          </ac:spMkLst>
        </pc:spChg>
        <pc:spChg chg="add del">
          <ac:chgData name="Shwetha Kochi" userId="14f930fb5a32b116" providerId="LiveId" clId="{F2796E55-BE20-446E-9098-17E90361849C}" dt="2017-11-28T01:43:35.378" v="1185" actId="478"/>
          <ac:spMkLst>
            <pc:docMk/>
            <pc:sldMk cId="3126772525" sldId="262"/>
            <ac:spMk id="35" creationId="{F2740A2B-736A-4C33-99F7-2D3533063176}"/>
          </ac:spMkLst>
        </pc:spChg>
        <pc:spChg chg="add del mod">
          <ac:chgData name="Shwetha Kochi" userId="14f930fb5a32b116" providerId="LiveId" clId="{F2796E55-BE20-446E-9098-17E90361849C}" dt="2017-11-28T01:55:48.483" v="1641" actId="478"/>
          <ac:spMkLst>
            <pc:docMk/>
            <pc:sldMk cId="3126772525" sldId="262"/>
            <ac:spMk id="36" creationId="{58F1E32D-FEC7-47AE-A6C1-5D6888BC4D63}"/>
          </ac:spMkLst>
        </pc:spChg>
        <pc:spChg chg="add mod">
          <ac:chgData name="Shwetha Kochi" userId="14f930fb5a32b116" providerId="LiveId" clId="{F2796E55-BE20-446E-9098-17E90361849C}" dt="2017-11-28T01:52:38.254" v="1581" actId="20577"/>
          <ac:spMkLst>
            <pc:docMk/>
            <pc:sldMk cId="3126772525" sldId="262"/>
            <ac:spMk id="37" creationId="{6FB44E64-60A8-4306-94E8-190F31D01E94}"/>
          </ac:spMkLst>
        </pc:spChg>
        <pc:spChg chg="add del mod">
          <ac:chgData name="Shwetha Kochi" userId="14f930fb5a32b116" providerId="LiveId" clId="{F2796E55-BE20-446E-9098-17E90361849C}" dt="2017-11-28T01:55:44.963" v="1640" actId="478"/>
          <ac:spMkLst>
            <pc:docMk/>
            <pc:sldMk cId="3126772525" sldId="262"/>
            <ac:spMk id="38" creationId="{221FD4B4-06F4-4651-901B-7170432AD6A1}"/>
          </ac:spMkLst>
        </pc:spChg>
        <pc:spChg chg="add mod">
          <ac:chgData name="Shwetha Kochi" userId="14f930fb5a32b116" providerId="LiveId" clId="{F2796E55-BE20-446E-9098-17E90361849C}" dt="2017-11-28T01:55:18.475" v="1633" actId="14100"/>
          <ac:spMkLst>
            <pc:docMk/>
            <pc:sldMk cId="3126772525" sldId="262"/>
            <ac:spMk id="7168" creationId="{90ACF9BD-86A5-4FC2-B88B-CA647ED4C318}"/>
          </ac:spMkLst>
        </pc:spChg>
        <pc:spChg chg="add mod">
          <ac:chgData name="Shwetha Kochi" userId="14f930fb5a32b116" providerId="LiveId" clId="{F2796E55-BE20-446E-9098-17E90361849C}" dt="2017-11-28T01:51:02.112" v="1560" actId="1076"/>
          <ac:spMkLst>
            <pc:docMk/>
            <pc:sldMk cId="3126772525" sldId="262"/>
            <ac:spMk id="7169" creationId="{8890A83F-37FF-479E-B84C-50D7DEC52230}"/>
          </ac:spMkLst>
        </pc:spChg>
        <pc:spChg chg="add del mod">
          <ac:chgData name="Shwetha Kochi" userId="14f930fb5a32b116" providerId="LiveId" clId="{F2796E55-BE20-446E-9098-17E90361849C}" dt="2017-11-28T01:51:08.146" v="1562" actId="478"/>
          <ac:spMkLst>
            <pc:docMk/>
            <pc:sldMk cId="3126772525" sldId="262"/>
            <ac:spMk id="7173" creationId="{FED7B567-5AA6-4B46-9623-2A615F32BB61}"/>
          </ac:spMkLst>
        </pc:spChg>
        <pc:spChg chg="add del mod">
          <ac:chgData name="Shwetha Kochi" userId="14f930fb5a32b116" providerId="LiveId" clId="{F2796E55-BE20-446E-9098-17E90361849C}" dt="2017-11-28T01:53:09.418" v="1590" actId="478"/>
          <ac:spMkLst>
            <pc:docMk/>
            <pc:sldMk cId="3126772525" sldId="262"/>
            <ac:spMk id="7174" creationId="{DC86CEA7-F59E-4E8F-A001-728083A11EAE}"/>
          </ac:spMkLst>
        </pc:spChg>
        <pc:spChg chg="add mod">
          <ac:chgData name="Shwetha Kochi" userId="14f930fb5a32b116" providerId="LiveId" clId="{F2796E55-BE20-446E-9098-17E90361849C}" dt="2017-11-28T01:56:14.752" v="1646" actId="14100"/>
          <ac:spMkLst>
            <pc:docMk/>
            <pc:sldMk cId="3126772525" sldId="262"/>
            <ac:spMk id="7175" creationId="{BE0551BC-6561-41C5-BB1B-50F4BCFEACE3}"/>
          </ac:spMkLst>
        </pc:spChg>
        <pc:grpChg chg="add mod">
          <ac:chgData name="Shwetha Kochi" userId="14f930fb5a32b116" providerId="LiveId" clId="{F2796E55-BE20-446E-9098-17E90361849C}" dt="2017-11-28T01:39:36.604" v="1144" actId="164"/>
          <ac:grpSpMkLst>
            <pc:docMk/>
            <pc:sldMk cId="3126772525" sldId="262"/>
            <ac:grpSpMk id="3" creationId="{1F8E07F2-5771-481E-AA3C-4DDD9BAAD260}"/>
          </ac:grpSpMkLst>
        </pc:grpChg>
        <pc:grpChg chg="add mod">
          <ac:chgData name="Shwetha Kochi" userId="14f930fb5a32b116" providerId="LiveId" clId="{F2796E55-BE20-446E-9098-17E90361849C}" dt="2017-11-28T02:03:03.084" v="2175" actId="164"/>
          <ac:grpSpMkLst>
            <pc:docMk/>
            <pc:sldMk cId="3126772525" sldId="262"/>
            <ac:grpSpMk id="4" creationId="{BB2CBAE3-09E3-466E-9CE2-73CAE468F57C}"/>
          </ac:grpSpMkLst>
        </pc:grpChg>
        <pc:grpChg chg="add del mod">
          <ac:chgData name="Shwetha Kochi" userId="14f930fb5a32b116" providerId="LiveId" clId="{F2796E55-BE20-446E-9098-17E90361849C}" dt="2017-11-28T01:55:29.639" v="1636" actId="478"/>
          <ac:grpSpMkLst>
            <pc:docMk/>
            <pc:sldMk cId="3126772525" sldId="262"/>
            <ac:grpSpMk id="42" creationId="{ED2A4D18-BD9B-425E-9DD0-82E1514CD598}"/>
          </ac:grpSpMkLst>
        </pc:grpChg>
        <pc:grpChg chg="mod">
          <ac:chgData name="Shwetha Kochi" userId="14f930fb5a32b116" providerId="LiveId" clId="{F2796E55-BE20-446E-9098-17E90361849C}" dt="2017-11-28T01:47:18.048" v="1531"/>
          <ac:grpSpMkLst>
            <pc:docMk/>
            <pc:sldMk cId="3126772525" sldId="262"/>
            <ac:grpSpMk id="46" creationId="{5EAE9B8E-4C57-4174-85BA-4E48A2E382C2}"/>
          </ac:grpSpMkLst>
        </pc:grpChg>
        <pc:grpChg chg="add mod">
          <ac:chgData name="Shwetha Kochi" userId="14f930fb5a32b116" providerId="LiveId" clId="{F2796E55-BE20-446E-9098-17E90361849C}" dt="2017-11-28T01:51:50.151" v="1569" actId="1076"/>
          <ac:grpSpMkLst>
            <pc:docMk/>
            <pc:sldMk cId="3126772525" sldId="262"/>
            <ac:grpSpMk id="61" creationId="{8F891A8B-9F98-4C5E-9E91-D18EC2E29F1F}"/>
          </ac:grpSpMkLst>
        </pc:grpChg>
        <pc:grpChg chg="mod">
          <ac:chgData name="Shwetha Kochi" userId="14f930fb5a32b116" providerId="LiveId" clId="{F2796E55-BE20-446E-9098-17E90361849C}" dt="2017-11-28T01:50:01.673" v="1547"/>
          <ac:grpSpMkLst>
            <pc:docMk/>
            <pc:sldMk cId="3126772525" sldId="262"/>
            <ac:grpSpMk id="65" creationId="{4F5A152D-34DB-4911-A278-A27BEBEE0BD1}"/>
          </ac:grpSpMkLst>
        </pc:grpChg>
        <pc:grpChg chg="add mod">
          <ac:chgData name="Shwetha Kochi" userId="14f930fb5a32b116" providerId="LiveId" clId="{F2796E55-BE20-446E-9098-17E90361849C}" dt="2017-11-28T02:03:03.084" v="2175" actId="164"/>
          <ac:grpSpMkLst>
            <pc:docMk/>
            <pc:sldMk cId="3126772525" sldId="262"/>
            <ac:grpSpMk id="78" creationId="{003E6338-9A38-43ED-ACF3-41A36F03738D}"/>
          </ac:grpSpMkLst>
        </pc:grpChg>
        <pc:grpChg chg="add mod">
          <ac:chgData name="Shwetha Kochi" userId="14f930fb5a32b116" providerId="LiveId" clId="{F2796E55-BE20-446E-9098-17E90361849C}" dt="2017-11-28T01:52:14.262" v="1574" actId="1076"/>
          <ac:grpSpMkLst>
            <pc:docMk/>
            <pc:sldMk cId="3126772525" sldId="262"/>
            <ac:grpSpMk id="95" creationId="{26554AEB-895D-4A52-8A6B-2285ED3C6881}"/>
          </ac:grpSpMkLst>
        </pc:grpChg>
        <pc:grpChg chg="add mod">
          <ac:chgData name="Shwetha Kochi" userId="14f930fb5a32b116" providerId="LiveId" clId="{F2796E55-BE20-446E-9098-17E90361849C}" dt="2017-11-28T01:52:27.791" v="1575" actId="1076"/>
          <ac:grpSpMkLst>
            <pc:docMk/>
            <pc:sldMk cId="3126772525" sldId="262"/>
            <ac:grpSpMk id="7171" creationId="{31470783-31D4-433E-9E39-670C228E09AD}"/>
          </ac:grpSpMkLst>
        </pc:grpChg>
        <pc:grpChg chg="add mod">
          <ac:chgData name="Shwetha Kochi" userId="14f930fb5a32b116" providerId="LiveId" clId="{F2796E55-BE20-446E-9098-17E90361849C}" dt="2017-11-28T02:03:03.084" v="2175" actId="164"/>
          <ac:grpSpMkLst>
            <pc:docMk/>
            <pc:sldMk cId="3126772525" sldId="262"/>
            <ac:grpSpMk id="7176" creationId="{09681768-388B-4140-85D7-A8D979047BCF}"/>
          </ac:grpSpMkLst>
        </pc:grpChg>
        <pc:picChg chg="add mod">
          <ac:chgData name="Shwetha Kochi" userId="14f930fb5a32b116" providerId="LiveId" clId="{F2796E55-BE20-446E-9098-17E90361849C}" dt="2017-11-28T01:39:19.124" v="1143" actId="164"/>
          <ac:picMkLst>
            <pc:docMk/>
            <pc:sldMk cId="3126772525" sldId="262"/>
            <ac:picMk id="6" creationId="{9768E22B-C1B4-4314-A820-DCB76E03B76A}"/>
          </ac:picMkLst>
        </pc:picChg>
        <pc:picChg chg="add mod">
          <ac:chgData name="Shwetha Kochi" userId="14f930fb5a32b116" providerId="LiveId" clId="{F2796E55-BE20-446E-9098-17E90361849C}" dt="2017-11-28T01:39:36.604" v="1144" actId="164"/>
          <ac:picMkLst>
            <pc:docMk/>
            <pc:sldMk cId="3126772525" sldId="262"/>
            <ac:picMk id="8" creationId="{935DFFF1-F73A-4857-82C9-0BEF50FE62F4}"/>
          </ac:picMkLst>
        </pc:picChg>
        <pc:picChg chg="add mod">
          <ac:chgData name="Shwetha Kochi" userId="14f930fb5a32b116" providerId="LiveId" clId="{F2796E55-BE20-446E-9098-17E90361849C}" dt="2017-11-28T01:39:36.604" v="1144" actId="164"/>
          <ac:picMkLst>
            <pc:docMk/>
            <pc:sldMk cId="3126772525" sldId="262"/>
            <ac:picMk id="9" creationId="{542E678D-BC67-4FF7-9AA4-BD40A58944F7}"/>
          </ac:picMkLst>
        </pc:picChg>
        <pc:picChg chg="add mod">
          <ac:chgData name="Shwetha Kochi" userId="14f930fb5a32b116" providerId="LiveId" clId="{F2796E55-BE20-446E-9098-17E90361849C}" dt="2017-11-28T01:39:19.124" v="1143" actId="164"/>
          <ac:picMkLst>
            <pc:docMk/>
            <pc:sldMk cId="3126772525" sldId="262"/>
            <ac:picMk id="10" creationId="{E690F805-C9BE-433B-AAE1-9ED7C7E870BF}"/>
          </ac:picMkLst>
        </pc:picChg>
        <pc:picChg chg="add mod">
          <ac:chgData name="Shwetha Kochi" userId="14f930fb5a32b116" providerId="LiveId" clId="{F2796E55-BE20-446E-9098-17E90361849C}" dt="2017-11-28T01:39:36.604" v="1144" actId="164"/>
          <ac:picMkLst>
            <pc:docMk/>
            <pc:sldMk cId="3126772525" sldId="262"/>
            <ac:picMk id="11" creationId="{FB9A7BA7-39A1-4E3F-BC5E-797399D291DF}"/>
          </ac:picMkLst>
        </pc:picChg>
        <pc:picChg chg="add mod">
          <ac:chgData name="Shwetha Kochi" userId="14f930fb5a32b116" providerId="LiveId" clId="{F2796E55-BE20-446E-9098-17E90361849C}" dt="2017-11-28T01:39:36.604" v="1144" actId="164"/>
          <ac:picMkLst>
            <pc:docMk/>
            <pc:sldMk cId="3126772525" sldId="262"/>
            <ac:picMk id="12" creationId="{4DEB35A5-88BD-40B8-9544-69E61A14EDA7}"/>
          </ac:picMkLst>
        </pc:picChg>
        <pc:picChg chg="add mod">
          <ac:chgData name="Shwetha Kochi" userId="14f930fb5a32b116" providerId="LiveId" clId="{F2796E55-BE20-446E-9098-17E90361849C}" dt="2017-11-28T01:39:36.604" v="1144" actId="164"/>
          <ac:picMkLst>
            <pc:docMk/>
            <pc:sldMk cId="3126772525" sldId="262"/>
            <ac:picMk id="13" creationId="{CD6AB986-E719-41B4-834D-3E65D991A2B6}"/>
          </ac:picMkLst>
        </pc:picChg>
        <pc:picChg chg="add mod">
          <ac:chgData name="Shwetha Kochi" userId="14f930fb5a32b116" providerId="LiveId" clId="{F2796E55-BE20-446E-9098-17E90361849C}" dt="2017-11-28T01:39:36.604" v="1144" actId="164"/>
          <ac:picMkLst>
            <pc:docMk/>
            <pc:sldMk cId="3126772525" sldId="262"/>
            <ac:picMk id="14" creationId="{5091F1BC-5B89-40FF-A750-36BD1383A292}"/>
          </ac:picMkLst>
        </pc:picChg>
        <pc:picChg chg="add mod">
          <ac:chgData name="Shwetha Kochi" userId="14f930fb5a32b116" providerId="LiveId" clId="{F2796E55-BE20-446E-9098-17E90361849C}" dt="2017-11-28T01:39:36.604" v="1144" actId="164"/>
          <ac:picMkLst>
            <pc:docMk/>
            <pc:sldMk cId="3126772525" sldId="262"/>
            <ac:picMk id="15" creationId="{C22169C7-FCA2-4C0E-9B37-24BCD16D6321}"/>
          </ac:picMkLst>
        </pc:picChg>
        <pc:picChg chg="add mod">
          <ac:chgData name="Shwetha Kochi" userId="14f930fb5a32b116" providerId="LiveId" clId="{F2796E55-BE20-446E-9098-17E90361849C}" dt="2017-11-28T01:39:36.604" v="1144" actId="164"/>
          <ac:picMkLst>
            <pc:docMk/>
            <pc:sldMk cId="3126772525" sldId="262"/>
            <ac:picMk id="16" creationId="{FF13166A-67AA-4C5B-ABAB-CB680013A372}"/>
          </ac:picMkLst>
        </pc:picChg>
        <pc:picChg chg="add mod">
          <ac:chgData name="Shwetha Kochi" userId="14f930fb5a32b116" providerId="LiveId" clId="{F2796E55-BE20-446E-9098-17E90361849C}" dt="2017-11-28T01:39:36.604" v="1144" actId="164"/>
          <ac:picMkLst>
            <pc:docMk/>
            <pc:sldMk cId="3126772525" sldId="262"/>
            <ac:picMk id="17" creationId="{98463603-5356-4CB1-AAE6-BC84C466317A}"/>
          </ac:picMkLst>
        </pc:picChg>
        <pc:picChg chg="add mod">
          <ac:chgData name="Shwetha Kochi" userId="14f930fb5a32b116" providerId="LiveId" clId="{F2796E55-BE20-446E-9098-17E90361849C}" dt="2017-11-28T01:39:36.604" v="1144" actId="164"/>
          <ac:picMkLst>
            <pc:docMk/>
            <pc:sldMk cId="3126772525" sldId="262"/>
            <ac:picMk id="18" creationId="{5324ABCD-69F8-49E1-8B75-BEF21BBFBF29}"/>
          </ac:picMkLst>
        </pc:picChg>
        <pc:picChg chg="add mod">
          <ac:chgData name="Shwetha Kochi" userId="14f930fb5a32b116" providerId="LiveId" clId="{F2796E55-BE20-446E-9098-17E90361849C}" dt="2017-11-28T01:39:36.604" v="1144" actId="164"/>
          <ac:picMkLst>
            <pc:docMk/>
            <pc:sldMk cId="3126772525" sldId="262"/>
            <ac:picMk id="19" creationId="{F416824A-B530-4719-876B-6FBD66CD7704}"/>
          </ac:picMkLst>
        </pc:picChg>
        <pc:picChg chg="add mod">
          <ac:chgData name="Shwetha Kochi" userId="14f930fb5a32b116" providerId="LiveId" clId="{F2796E55-BE20-446E-9098-17E90361849C}" dt="2017-11-28T01:39:36.604" v="1144" actId="164"/>
          <ac:picMkLst>
            <pc:docMk/>
            <pc:sldMk cId="3126772525" sldId="262"/>
            <ac:picMk id="20" creationId="{F0B7A683-3077-42AE-80E5-52AA916A0B39}"/>
          </ac:picMkLst>
        </pc:picChg>
        <pc:picChg chg="add del">
          <ac:chgData name="Shwetha Kochi" userId="14f930fb5a32b116" providerId="LiveId" clId="{F2796E55-BE20-446E-9098-17E90361849C}" dt="2017-11-28T01:38:08.492" v="1142" actId="478"/>
          <ac:picMkLst>
            <pc:docMk/>
            <pc:sldMk cId="3126772525" sldId="262"/>
            <ac:picMk id="21" creationId="{7EC6AA2A-F0E7-4AE1-BAA2-98AC0709F447}"/>
          </ac:picMkLst>
        </pc:picChg>
        <pc:picChg chg="del">
          <ac:chgData name="Shwetha Kochi" userId="14f930fb5a32b116" providerId="LiveId" clId="{F2796E55-BE20-446E-9098-17E90361849C}" dt="2017-11-28T01:55:57.003" v="1644" actId="478"/>
          <ac:picMkLst>
            <pc:docMk/>
            <pc:sldMk cId="3126772525" sldId="262"/>
            <ac:picMk id="51" creationId="{EDE56E1B-F81C-4DB0-9660-F961E36C1CF1}"/>
          </ac:picMkLst>
        </pc:picChg>
        <pc:picChg chg="del">
          <ac:chgData name="Shwetha Kochi" userId="14f930fb5a32b116" providerId="LiveId" clId="{F2796E55-BE20-446E-9098-17E90361849C}" dt="2017-11-28T01:55:59.504" v="1645" actId="478"/>
          <ac:picMkLst>
            <pc:docMk/>
            <pc:sldMk cId="3126772525" sldId="262"/>
            <ac:picMk id="52" creationId="{754EB1CC-9FE1-46D1-B5B9-9B4EDCB48EBD}"/>
          </ac:picMkLst>
        </pc:picChg>
        <pc:picChg chg="del">
          <ac:chgData name="Shwetha Kochi" userId="14f930fb5a32b116" providerId="LiveId" clId="{F2796E55-BE20-446E-9098-17E90361849C}" dt="2017-11-28T01:55:32.690" v="1637" actId="478"/>
          <ac:picMkLst>
            <pc:docMk/>
            <pc:sldMk cId="3126772525" sldId="262"/>
            <ac:picMk id="53" creationId="{9AE1E4E6-9C28-4FC3-A253-752304464C26}"/>
          </ac:picMkLst>
        </pc:picChg>
        <pc:picChg chg="del">
          <ac:chgData name="Shwetha Kochi" userId="14f930fb5a32b116" providerId="LiveId" clId="{F2796E55-BE20-446E-9098-17E90361849C}" dt="2017-11-28T01:55:53.639" v="1643" actId="478"/>
          <ac:picMkLst>
            <pc:docMk/>
            <pc:sldMk cId="3126772525" sldId="262"/>
            <ac:picMk id="54" creationId="{A9FF1C86-1C12-4AF6-91BD-CD6F66F13DDC}"/>
          </ac:picMkLst>
        </pc:picChg>
        <pc:picChg chg="del">
          <ac:chgData name="Shwetha Kochi" userId="14f930fb5a32b116" providerId="LiveId" clId="{F2796E55-BE20-446E-9098-17E90361849C}" dt="2017-11-28T01:55:35.423" v="1638" actId="478"/>
          <ac:picMkLst>
            <pc:docMk/>
            <pc:sldMk cId="3126772525" sldId="262"/>
            <ac:picMk id="55" creationId="{B3FA20F6-5F7F-4C21-9230-5D4FB4DC3945}"/>
          </ac:picMkLst>
        </pc:picChg>
        <pc:picChg chg="del">
          <ac:chgData name="Shwetha Kochi" userId="14f930fb5a32b116" providerId="LiveId" clId="{F2796E55-BE20-446E-9098-17E90361849C}" dt="2017-11-28T01:55:24.260" v="1634" actId="478"/>
          <ac:picMkLst>
            <pc:docMk/>
            <pc:sldMk cId="3126772525" sldId="262"/>
            <ac:picMk id="56" creationId="{ECC118FE-D7C5-48B1-96A8-D8506CF3254A}"/>
          </ac:picMkLst>
        </pc:picChg>
        <pc:picChg chg="del">
          <ac:chgData name="Shwetha Kochi" userId="14f930fb5a32b116" providerId="LiveId" clId="{F2796E55-BE20-446E-9098-17E90361849C}" dt="2017-11-28T01:54:47.590" v="1624" actId="478"/>
          <ac:picMkLst>
            <pc:docMk/>
            <pc:sldMk cId="3126772525" sldId="262"/>
            <ac:picMk id="87" creationId="{CD3D402B-49C6-4F31-8CF6-766C6678C480}"/>
          </ac:picMkLst>
        </pc:picChg>
        <pc:picChg chg="del">
          <ac:chgData name="Shwetha Kochi" userId="14f930fb5a32b116" providerId="LiveId" clId="{F2796E55-BE20-446E-9098-17E90361849C}" dt="2017-11-28T01:54:45.293" v="1623" actId="478"/>
          <ac:picMkLst>
            <pc:docMk/>
            <pc:sldMk cId="3126772525" sldId="262"/>
            <ac:picMk id="88" creationId="{79D36135-34F1-42F1-8EDD-7EE3B41CE18C}"/>
          </ac:picMkLst>
        </pc:picChg>
        <pc:picChg chg="del">
          <ac:chgData name="Shwetha Kochi" userId="14f930fb5a32b116" providerId="LiveId" clId="{F2796E55-BE20-446E-9098-17E90361849C}" dt="2017-11-28T01:54:36.017" v="1620" actId="478"/>
          <ac:picMkLst>
            <pc:docMk/>
            <pc:sldMk cId="3126772525" sldId="262"/>
            <ac:picMk id="89" creationId="{43C1E2E4-3325-40F5-B7A9-B19DD0E19C31}"/>
          </ac:picMkLst>
        </pc:picChg>
        <pc:picChg chg="del">
          <ac:chgData name="Shwetha Kochi" userId="14f930fb5a32b116" providerId="LiveId" clId="{F2796E55-BE20-446E-9098-17E90361849C}" dt="2017-11-28T01:54:50.023" v="1626" actId="478"/>
          <ac:picMkLst>
            <pc:docMk/>
            <pc:sldMk cId="3126772525" sldId="262"/>
            <ac:picMk id="90" creationId="{BECA5222-C1BF-49CD-9740-F9AE2CB18F89}"/>
          </ac:picMkLst>
        </pc:picChg>
        <pc:picChg chg="del">
          <ac:chgData name="Shwetha Kochi" userId="14f930fb5a32b116" providerId="LiveId" clId="{F2796E55-BE20-446E-9098-17E90361849C}" dt="2017-11-28T01:54:42.071" v="1622" actId="478"/>
          <ac:picMkLst>
            <pc:docMk/>
            <pc:sldMk cId="3126772525" sldId="262"/>
            <ac:picMk id="91" creationId="{DAAE196A-FF84-420B-88F0-E644B4317F1C}"/>
          </ac:picMkLst>
        </pc:picChg>
        <pc:picChg chg="del">
          <ac:chgData name="Shwetha Kochi" userId="14f930fb5a32b116" providerId="LiveId" clId="{F2796E55-BE20-446E-9098-17E90361849C}" dt="2017-11-28T01:54:38.319" v="1621" actId="478"/>
          <ac:picMkLst>
            <pc:docMk/>
            <pc:sldMk cId="3126772525" sldId="262"/>
            <ac:picMk id="92" creationId="{CDB5CA77-D154-4DB6-ABDD-C0FE97DAD6A6}"/>
          </ac:picMkLst>
        </pc:picChg>
        <pc:picChg chg="add mod">
          <ac:chgData name="Shwetha Kochi" userId="14f930fb5a32b116" providerId="LiveId" clId="{F2796E55-BE20-446E-9098-17E90361849C}" dt="2017-11-28T01:39:36.604" v="1144" actId="164"/>
          <ac:picMkLst>
            <pc:docMk/>
            <pc:sldMk cId="3126772525" sldId="262"/>
            <ac:picMk id="7170" creationId="{BA37607D-1664-4218-B0F8-4B5FFE89C2EA}"/>
          </ac:picMkLst>
        </pc:picChg>
        <pc:picChg chg="add mod">
          <ac:chgData name="Shwetha Kochi" userId="14f930fb5a32b116" providerId="LiveId" clId="{F2796E55-BE20-446E-9098-17E90361849C}" dt="2017-11-28T01:47:57.785" v="1535" actId="1076"/>
          <ac:picMkLst>
            <pc:docMk/>
            <pc:sldMk cId="3126772525" sldId="262"/>
            <ac:picMk id="7172" creationId="{8866A43A-B384-4FDC-8594-825E3981DD3B}"/>
          </ac:picMkLst>
        </pc:picChg>
        <pc:cxnChg chg="add del mod">
          <ac:chgData name="Shwetha Kochi" userId="14f930fb5a32b116" providerId="LiveId" clId="{F2796E55-BE20-446E-9098-17E90361849C}" dt="2017-11-28T01:41:25.230" v="1156" actId="478"/>
          <ac:cxnSpMkLst>
            <pc:docMk/>
            <pc:sldMk cId="3126772525" sldId="262"/>
            <ac:cxnSpMk id="24" creationId="{BF117D09-BB37-4A30-989C-B100A844667E}"/>
          </ac:cxnSpMkLst>
        </pc:cxnChg>
      </pc:sldChg>
      <pc:sldChg chg="addSp delSp modSp add">
        <pc:chgData name="Shwetha Kochi" userId="14f930fb5a32b116" providerId="LiveId" clId="{F2796E55-BE20-446E-9098-17E90361849C}" dt="2017-11-28T02:27:19.227" v="2224" actId="1076"/>
        <pc:sldMkLst>
          <pc:docMk/>
          <pc:sldMk cId="1447394920" sldId="263"/>
        </pc:sldMkLst>
        <pc:spChg chg="add mod">
          <ac:chgData name="Shwetha Kochi" userId="14f930fb5a32b116" providerId="LiveId" clId="{F2796E55-BE20-446E-9098-17E90361849C}" dt="2017-11-28T01:58:42.541" v="1696" actId="20577"/>
          <ac:spMkLst>
            <pc:docMk/>
            <pc:sldMk cId="1447394920" sldId="263"/>
            <ac:spMk id="2" creationId="{534C95E1-40F8-4484-B60E-69AAA9B4838D}"/>
          </ac:spMkLst>
        </pc:spChg>
        <pc:spChg chg="add mod">
          <ac:chgData name="Shwetha Kochi" userId="14f930fb5a32b116" providerId="LiveId" clId="{F2796E55-BE20-446E-9098-17E90361849C}" dt="2017-11-28T02:02:33.565" v="2174" actId="20577"/>
          <ac:spMkLst>
            <pc:docMk/>
            <pc:sldMk cId="1447394920" sldId="263"/>
            <ac:spMk id="3" creationId="{D3148C67-37F3-4D25-9E32-1FAA225D41EC}"/>
          </ac:spMkLst>
        </pc:spChg>
        <pc:spChg chg="add mod">
          <ac:chgData name="Shwetha Kochi" userId="14f930fb5a32b116" providerId="LiveId" clId="{F2796E55-BE20-446E-9098-17E90361849C}" dt="2017-11-28T02:01:10.019" v="1951" actId="1076"/>
          <ac:spMkLst>
            <pc:docMk/>
            <pc:sldMk cId="1447394920" sldId="263"/>
            <ac:spMk id="4" creationId="{F102F7D8-3325-4529-9DA2-60C57517A814}"/>
          </ac:spMkLst>
        </pc:spChg>
        <pc:spChg chg="del">
          <ac:chgData name="Shwetha Kochi" userId="14f930fb5a32b116" providerId="LiveId" clId="{F2796E55-BE20-446E-9098-17E90361849C}" dt="2017-11-28T01:58:33.925" v="1664"/>
          <ac:spMkLst>
            <pc:docMk/>
            <pc:sldMk cId="1447394920" sldId="263"/>
            <ac:spMk id="5" creationId="{A0D8831A-7CB2-4693-B192-E9A876E10C2A}"/>
          </ac:spMkLst>
        </pc:spChg>
        <pc:spChg chg="add mod">
          <ac:chgData name="Shwetha Kochi" userId="14f930fb5a32b116" providerId="LiveId" clId="{F2796E55-BE20-446E-9098-17E90361849C}" dt="2017-11-28T02:25:30.335" v="2218" actId="1076"/>
          <ac:spMkLst>
            <pc:docMk/>
            <pc:sldMk cId="1447394920" sldId="263"/>
            <ac:spMk id="6" creationId="{98D1C6E8-C8C9-4E31-A2E5-37F77ECDEFEA}"/>
          </ac:spMkLst>
        </pc:spChg>
        <pc:spChg chg="del">
          <ac:chgData name="Shwetha Kochi" userId="14f930fb5a32b116" providerId="LiveId" clId="{F2796E55-BE20-446E-9098-17E90361849C}" dt="2017-11-28T01:58:33.925" v="1664"/>
          <ac:spMkLst>
            <pc:docMk/>
            <pc:sldMk cId="1447394920" sldId="263"/>
            <ac:spMk id="7" creationId="{FAF0A417-900C-48B3-AFB4-FC1288353792}"/>
          </ac:spMkLst>
        </pc:spChg>
        <pc:spChg chg="add mod">
          <ac:chgData name="Shwetha Kochi" userId="14f930fb5a32b116" providerId="LiveId" clId="{F2796E55-BE20-446E-9098-17E90361849C}" dt="2017-11-28T02:01:30.676" v="1974" actId="1076"/>
          <ac:spMkLst>
            <pc:docMk/>
            <pc:sldMk cId="1447394920" sldId="263"/>
            <ac:spMk id="8" creationId="{6080828F-1F33-478D-9926-E779C8888974}"/>
          </ac:spMkLst>
        </pc:spChg>
        <pc:spChg chg="add del mod">
          <ac:chgData name="Shwetha Kochi" userId="14f930fb5a32b116" providerId="LiveId" clId="{F2796E55-BE20-446E-9098-17E90361849C}" dt="2017-11-28T02:08:38.263" v="2200" actId="478"/>
          <ac:spMkLst>
            <pc:docMk/>
            <pc:sldMk cId="1447394920" sldId="263"/>
            <ac:spMk id="38" creationId="{19E20258-728A-4CCA-B48B-89790EFECD33}"/>
          </ac:spMkLst>
        </pc:spChg>
        <pc:spChg chg="add mod">
          <ac:chgData name="Shwetha Kochi" userId="14f930fb5a32b116" providerId="LiveId" clId="{F2796E55-BE20-446E-9098-17E90361849C}" dt="2017-11-28T02:25:37.092" v="2221" actId="1076"/>
          <ac:spMkLst>
            <pc:docMk/>
            <pc:sldMk cId="1447394920" sldId="263"/>
            <ac:spMk id="39" creationId="{1EB85642-EFED-4802-AB3D-2E4ED0A69B92}"/>
          </ac:spMkLst>
        </pc:spChg>
        <pc:spChg chg="add del mod">
          <ac:chgData name="Shwetha Kochi" userId="14f930fb5a32b116" providerId="LiveId" clId="{F2796E55-BE20-446E-9098-17E90361849C}" dt="2017-11-28T02:09:57.608" v="2215" actId="478"/>
          <ac:spMkLst>
            <pc:docMk/>
            <pc:sldMk cId="1447394920" sldId="263"/>
            <ac:spMk id="70" creationId="{5443F59A-47B4-49DD-9AD2-9ADA98F67C0F}"/>
          </ac:spMkLst>
        </pc:spChg>
        <pc:grpChg chg="add del mod">
          <ac:chgData name="Shwetha Kochi" userId="14f930fb5a32b116" providerId="LiveId" clId="{F2796E55-BE20-446E-9098-17E90361849C}" dt="2017-11-28T02:10:03.892" v="2216" actId="478"/>
          <ac:grpSpMkLst>
            <pc:docMk/>
            <pc:sldMk cId="1447394920" sldId="263"/>
            <ac:grpSpMk id="9" creationId="{4D5870F5-EE8C-4EB2-BF9A-0C5D3454367B}"/>
          </ac:grpSpMkLst>
        </pc:grpChg>
        <pc:grpChg chg="add mod">
          <ac:chgData name="Shwetha Kochi" userId="14f930fb5a32b116" providerId="LiveId" clId="{F2796E55-BE20-446E-9098-17E90361849C}" dt="2017-11-28T02:25:26.566" v="2217" actId="14100"/>
          <ac:grpSpMkLst>
            <pc:docMk/>
            <pc:sldMk cId="1447394920" sldId="263"/>
            <ac:grpSpMk id="41" creationId="{8D0C324C-0A08-4B0C-9B12-216CE4F76746}"/>
          </ac:grpSpMkLst>
        </pc:grpChg>
        <pc:grpChg chg="mod">
          <ac:chgData name="Shwetha Kochi" userId="14f930fb5a32b116" providerId="LiveId" clId="{F2796E55-BE20-446E-9098-17E90361849C}" dt="2017-11-28T02:09:28.535" v="2209"/>
          <ac:grpSpMkLst>
            <pc:docMk/>
            <pc:sldMk cId="1447394920" sldId="263"/>
            <ac:grpSpMk id="42" creationId="{7B801363-C543-4B20-BA03-C230A34FBC06}"/>
          </ac:grpSpMkLst>
        </pc:grpChg>
        <pc:grpChg chg="mod">
          <ac:chgData name="Shwetha Kochi" userId="14f930fb5a32b116" providerId="LiveId" clId="{F2796E55-BE20-446E-9098-17E90361849C}" dt="2017-11-28T02:09:28.535" v="2209"/>
          <ac:grpSpMkLst>
            <pc:docMk/>
            <pc:sldMk cId="1447394920" sldId="263"/>
            <ac:grpSpMk id="43" creationId="{C1A430BB-04D9-4B1D-9EE7-0D3030BA8A11}"/>
          </ac:grpSpMkLst>
        </pc:grpChg>
        <pc:grpChg chg="mod">
          <ac:chgData name="Shwetha Kochi" userId="14f930fb5a32b116" providerId="LiveId" clId="{F2796E55-BE20-446E-9098-17E90361849C}" dt="2017-11-28T02:09:28.535" v="2209"/>
          <ac:grpSpMkLst>
            <pc:docMk/>
            <pc:sldMk cId="1447394920" sldId="263"/>
            <ac:grpSpMk id="47" creationId="{F40150ED-1E75-4DA6-9618-2443250BF66B}"/>
          </ac:grpSpMkLst>
        </pc:grpChg>
        <pc:grpChg chg="mod">
          <ac:chgData name="Shwetha Kochi" userId="14f930fb5a32b116" providerId="LiveId" clId="{F2796E55-BE20-446E-9098-17E90361849C}" dt="2017-11-28T02:09:28.535" v="2209"/>
          <ac:grpSpMkLst>
            <pc:docMk/>
            <pc:sldMk cId="1447394920" sldId="263"/>
            <ac:grpSpMk id="57" creationId="{78F0F372-78AD-4069-93D4-4EBB03C62902}"/>
          </ac:grpSpMkLst>
        </pc:grpChg>
        <pc:picChg chg="add mod modCrop">
          <ac:chgData name="Shwetha Kochi" userId="14f930fb5a32b116" providerId="LiveId" clId="{F2796E55-BE20-446E-9098-17E90361849C}" dt="2017-11-28T02:25:32.664" v="2219" actId="1076"/>
          <ac:picMkLst>
            <pc:docMk/>
            <pc:sldMk cId="1447394920" sldId="263"/>
            <ac:picMk id="6146" creationId="{FCF93826-1A77-4F79-8540-5DA5A9C71663}"/>
          </ac:picMkLst>
        </pc:picChg>
        <pc:picChg chg="add mod">
          <ac:chgData name="Shwetha Kochi" userId="14f930fb5a32b116" providerId="LiveId" clId="{F2796E55-BE20-446E-9098-17E90361849C}" dt="2017-11-28T02:27:19.227" v="2224" actId="1076"/>
          <ac:picMkLst>
            <pc:docMk/>
            <pc:sldMk cId="1447394920" sldId="263"/>
            <ac:picMk id="6148" creationId="{1245A85A-5F9D-41CD-B111-D90C441228FA}"/>
          </ac:picMkLst>
        </pc:picChg>
      </pc:sldChg>
      <pc:sldChg chg="addSp delSp modSp add modAnim">
        <pc:chgData name="Shwetha Kochi" userId="14f930fb5a32b116" providerId="LiveId" clId="{F2796E55-BE20-446E-9098-17E90361849C}" dt="2017-11-28T02:37:58.023" v="3167"/>
        <pc:sldMkLst>
          <pc:docMk/>
          <pc:sldMk cId="2282916907" sldId="264"/>
        </pc:sldMkLst>
        <pc:spChg chg="add mod">
          <ac:chgData name="Shwetha Kochi" userId="14f930fb5a32b116" providerId="LiveId" clId="{F2796E55-BE20-446E-9098-17E90361849C}" dt="2017-11-28T02:28:14.791" v="2283" actId="122"/>
          <ac:spMkLst>
            <pc:docMk/>
            <pc:sldMk cId="2282916907" sldId="264"/>
            <ac:spMk id="2" creationId="{135C33C4-3293-49E4-A502-50F3A7A904CF}"/>
          </ac:spMkLst>
        </pc:spChg>
        <pc:spChg chg="add mod">
          <ac:chgData name="Shwetha Kochi" userId="14f930fb5a32b116" providerId="LiveId" clId="{F2796E55-BE20-446E-9098-17E90361849C}" dt="2017-11-28T02:36:39.494" v="3160" actId="1076"/>
          <ac:spMkLst>
            <pc:docMk/>
            <pc:sldMk cId="2282916907" sldId="264"/>
            <ac:spMk id="3" creationId="{384B6239-0325-4B37-8251-B0EBC51AC623}"/>
          </ac:spMkLst>
        </pc:spChg>
        <pc:spChg chg="add mod">
          <ac:chgData name="Shwetha Kochi" userId="14f930fb5a32b116" providerId="LiveId" clId="{F2796E55-BE20-446E-9098-17E90361849C}" dt="2017-11-28T02:36:37.146" v="3159" actId="1076"/>
          <ac:spMkLst>
            <pc:docMk/>
            <pc:sldMk cId="2282916907" sldId="264"/>
            <ac:spMk id="4" creationId="{5F65C521-F6A9-4205-9D19-89C8E98C737B}"/>
          </ac:spMkLst>
        </pc:spChg>
        <pc:spChg chg="del">
          <ac:chgData name="Shwetha Kochi" userId="14f930fb5a32b116" providerId="LiveId" clId="{F2796E55-BE20-446E-9098-17E90361849C}" dt="2017-11-28T02:27:29.064" v="2225"/>
          <ac:spMkLst>
            <pc:docMk/>
            <pc:sldMk cId="2282916907" sldId="264"/>
            <ac:spMk id="5" creationId="{A0D8831A-7CB2-4693-B192-E9A876E10C2A}"/>
          </ac:spMkLst>
        </pc:spChg>
        <pc:spChg chg="add mod">
          <ac:chgData name="Shwetha Kochi" userId="14f930fb5a32b116" providerId="LiveId" clId="{F2796E55-BE20-446E-9098-17E90361849C}" dt="2017-11-28T02:36:34.787" v="3158" actId="1076"/>
          <ac:spMkLst>
            <pc:docMk/>
            <pc:sldMk cId="2282916907" sldId="264"/>
            <ac:spMk id="6" creationId="{548F8856-7FC7-4D16-9E87-1FF6C8939B6B}"/>
          </ac:spMkLst>
        </pc:spChg>
        <pc:spChg chg="del">
          <ac:chgData name="Shwetha Kochi" userId="14f930fb5a32b116" providerId="LiveId" clId="{F2796E55-BE20-446E-9098-17E90361849C}" dt="2017-11-28T02:27:29.064" v="2225"/>
          <ac:spMkLst>
            <pc:docMk/>
            <pc:sldMk cId="2282916907" sldId="264"/>
            <ac:spMk id="7" creationId="{FAF0A417-900C-48B3-AFB4-FC1288353792}"/>
          </ac:spMkLst>
        </pc:spChg>
        <pc:spChg chg="add mod">
          <ac:chgData name="Shwetha Kochi" userId="14f930fb5a32b116" providerId="LiveId" clId="{F2796E55-BE20-446E-9098-17E90361849C}" dt="2017-11-28T02:36:43.809" v="3161" actId="1076"/>
          <ac:spMkLst>
            <pc:docMk/>
            <pc:sldMk cId="2282916907" sldId="264"/>
            <ac:spMk id="8" creationId="{DDEA4EBD-5B62-4025-BC3E-910F3ACA5944}"/>
          </ac:spMkLst>
        </pc:spChg>
        <pc:spChg chg="add mod">
          <ac:chgData name="Shwetha Kochi" userId="14f930fb5a32b116" providerId="LiveId" clId="{F2796E55-BE20-446E-9098-17E90361849C}" dt="2017-11-28T02:36:46.734" v="3162" actId="1076"/>
          <ac:spMkLst>
            <pc:docMk/>
            <pc:sldMk cId="2282916907" sldId="264"/>
            <ac:spMk id="9" creationId="{683C9521-39C4-4C3D-90D1-684C3B528143}"/>
          </ac:spMkLst>
        </pc:spChg>
      </pc:sldChg>
      <pc:sldChg chg="addSp delSp modSp add">
        <pc:chgData name="Shwetha Kochi" userId="14f930fb5a32b116" providerId="LiveId" clId="{F2796E55-BE20-446E-9098-17E90361849C}" dt="2017-11-28T02:41:57.237" v="3567" actId="14100"/>
        <pc:sldMkLst>
          <pc:docMk/>
          <pc:sldMk cId="56453839" sldId="265"/>
        </pc:sldMkLst>
        <pc:spChg chg="add mod">
          <ac:chgData name="Shwetha Kochi" userId="14f930fb5a32b116" providerId="LiveId" clId="{F2796E55-BE20-446E-9098-17E90361849C}" dt="2017-11-28T02:29:24.299" v="2315" actId="20577"/>
          <ac:spMkLst>
            <pc:docMk/>
            <pc:sldMk cId="56453839" sldId="265"/>
            <ac:spMk id="2" creationId="{6527CE59-1B99-4FD0-8068-5A5DE491860A}"/>
          </ac:spMkLst>
        </pc:spChg>
        <pc:spChg chg="add mod">
          <ac:chgData name="Shwetha Kochi" userId="14f930fb5a32b116" providerId="LiveId" clId="{F2796E55-BE20-446E-9098-17E90361849C}" dt="2017-11-28T02:40:36.849" v="3556" actId="20577"/>
          <ac:spMkLst>
            <pc:docMk/>
            <pc:sldMk cId="56453839" sldId="265"/>
            <ac:spMk id="3" creationId="{B98037CD-ED5F-401B-955F-EB1A4C2D07DB}"/>
          </ac:spMkLst>
        </pc:spChg>
        <pc:spChg chg="del">
          <ac:chgData name="Shwetha Kochi" userId="14f930fb5a32b116" providerId="LiveId" clId="{F2796E55-BE20-446E-9098-17E90361849C}" dt="2017-11-28T02:29:11.115" v="2284"/>
          <ac:spMkLst>
            <pc:docMk/>
            <pc:sldMk cId="56453839" sldId="265"/>
            <ac:spMk id="5" creationId="{A0D8831A-7CB2-4693-B192-E9A876E10C2A}"/>
          </ac:spMkLst>
        </pc:spChg>
        <pc:spChg chg="del">
          <ac:chgData name="Shwetha Kochi" userId="14f930fb5a32b116" providerId="LiveId" clId="{F2796E55-BE20-446E-9098-17E90361849C}" dt="2017-11-28T02:29:11.115" v="2284"/>
          <ac:spMkLst>
            <pc:docMk/>
            <pc:sldMk cId="56453839" sldId="265"/>
            <ac:spMk id="7" creationId="{FAF0A417-900C-48B3-AFB4-FC1288353792}"/>
          </ac:spMkLst>
        </pc:spChg>
        <pc:picChg chg="add mod modCrop">
          <ac:chgData name="Shwetha Kochi" userId="14f930fb5a32b116" providerId="LiveId" clId="{F2796E55-BE20-446E-9098-17E90361849C}" dt="2017-11-28T02:41:37.612" v="3562" actId="14100"/>
          <ac:picMkLst>
            <pc:docMk/>
            <pc:sldMk cId="56453839" sldId="265"/>
            <ac:picMk id="4098" creationId="{A822514D-A9B7-49B6-96C7-4E22876C4D7E}"/>
          </ac:picMkLst>
        </pc:picChg>
        <pc:picChg chg="add mod modCrop">
          <ac:chgData name="Shwetha Kochi" userId="14f930fb5a32b116" providerId="LiveId" clId="{F2796E55-BE20-446E-9098-17E90361849C}" dt="2017-11-28T02:41:57.237" v="3567" actId="14100"/>
          <ac:picMkLst>
            <pc:docMk/>
            <pc:sldMk cId="56453839" sldId="265"/>
            <ac:picMk id="4100" creationId="{2C4C4A28-A51D-40F0-92B2-00FF78BC90B0}"/>
          </ac:picMkLst>
        </pc:picChg>
      </pc:sldChg>
      <pc:sldChg chg="addSp delSp modSp add">
        <pc:chgData name="Shwetha Kochi" userId="14f930fb5a32b116" providerId="LiveId" clId="{F2796E55-BE20-446E-9098-17E90361849C}" dt="2017-11-28T02:30:52.137" v="2373" actId="20577"/>
        <pc:sldMkLst>
          <pc:docMk/>
          <pc:sldMk cId="4204991528" sldId="266"/>
        </pc:sldMkLst>
        <pc:spChg chg="add mod">
          <ac:chgData name="Shwetha Kochi" userId="14f930fb5a32b116" providerId="LiveId" clId="{F2796E55-BE20-446E-9098-17E90361849C}" dt="2017-11-28T02:29:57.779" v="2348" actId="20577"/>
          <ac:spMkLst>
            <pc:docMk/>
            <pc:sldMk cId="4204991528" sldId="266"/>
            <ac:spMk id="2" creationId="{1837F292-A939-4D70-99C7-0D435958BDC0}"/>
          </ac:spMkLst>
        </pc:spChg>
        <pc:spChg chg="add mod">
          <ac:chgData name="Shwetha Kochi" userId="14f930fb5a32b116" providerId="LiveId" clId="{F2796E55-BE20-446E-9098-17E90361849C}" dt="2017-11-28T02:30:52.137" v="2373" actId="20577"/>
          <ac:spMkLst>
            <pc:docMk/>
            <pc:sldMk cId="4204991528" sldId="266"/>
            <ac:spMk id="3" creationId="{7D5EDCA2-A35D-45B5-8446-3F4C9212471E}"/>
          </ac:spMkLst>
        </pc:spChg>
        <pc:spChg chg="del">
          <ac:chgData name="Shwetha Kochi" userId="14f930fb5a32b116" providerId="LiveId" clId="{F2796E55-BE20-446E-9098-17E90361849C}" dt="2017-11-28T02:29:55.466" v="2338"/>
          <ac:spMkLst>
            <pc:docMk/>
            <pc:sldMk cId="4204991528" sldId="266"/>
            <ac:spMk id="5" creationId="{A0D8831A-7CB2-4693-B192-E9A876E10C2A}"/>
          </ac:spMkLst>
        </pc:spChg>
        <pc:spChg chg="del">
          <ac:chgData name="Shwetha Kochi" userId="14f930fb5a32b116" providerId="LiveId" clId="{F2796E55-BE20-446E-9098-17E90361849C}" dt="2017-11-28T02:29:55.466" v="2338"/>
          <ac:spMkLst>
            <pc:docMk/>
            <pc:sldMk cId="4204991528" sldId="266"/>
            <ac:spMk id="7" creationId="{FAF0A417-900C-48B3-AFB4-FC1288353792}"/>
          </ac:spMkLst>
        </pc:spChg>
      </pc:sldChg>
      <pc:sldChg chg="addSp delSp modSp add">
        <pc:chgData name="Shwetha Kochi" userId="14f930fb5a32b116" providerId="LiveId" clId="{F2796E55-BE20-446E-9098-17E90361849C}" dt="2017-11-28T02:45:55.254" v="4208" actId="403"/>
        <pc:sldMkLst>
          <pc:docMk/>
          <pc:sldMk cId="2274198838" sldId="267"/>
        </pc:sldMkLst>
        <pc:spChg chg="add mod">
          <ac:chgData name="Shwetha Kochi" userId="14f930fb5a32b116" providerId="LiveId" clId="{F2796E55-BE20-446E-9098-17E90361849C}" dt="2017-11-28T02:29:47.364" v="2337" actId="20577"/>
          <ac:spMkLst>
            <pc:docMk/>
            <pc:sldMk cId="2274198838" sldId="267"/>
            <ac:spMk id="2" creationId="{EA8028CD-083E-4BAE-A014-2250D640D46E}"/>
          </ac:spMkLst>
        </pc:spChg>
        <pc:spChg chg="add mod">
          <ac:chgData name="Shwetha Kochi" userId="14f930fb5a32b116" providerId="LiveId" clId="{F2796E55-BE20-446E-9098-17E90361849C}" dt="2017-11-28T02:45:55.254" v="4208" actId="403"/>
          <ac:spMkLst>
            <pc:docMk/>
            <pc:sldMk cId="2274198838" sldId="267"/>
            <ac:spMk id="3" creationId="{BBB392D2-B3CF-4A85-8225-BBEB50C2DB80}"/>
          </ac:spMkLst>
        </pc:spChg>
        <pc:spChg chg="del">
          <ac:chgData name="Shwetha Kochi" userId="14f930fb5a32b116" providerId="LiveId" clId="{F2796E55-BE20-446E-9098-17E90361849C}" dt="2017-11-28T02:29:30.648" v="2316"/>
          <ac:spMkLst>
            <pc:docMk/>
            <pc:sldMk cId="2274198838" sldId="267"/>
            <ac:spMk id="5" creationId="{A0D8831A-7CB2-4693-B192-E9A876E10C2A}"/>
          </ac:spMkLst>
        </pc:spChg>
        <pc:spChg chg="del">
          <ac:chgData name="Shwetha Kochi" userId="14f930fb5a32b116" providerId="LiveId" clId="{F2796E55-BE20-446E-9098-17E90361849C}" dt="2017-11-28T02:29:30.648" v="2316"/>
          <ac:spMkLst>
            <pc:docMk/>
            <pc:sldMk cId="2274198838" sldId="267"/>
            <ac:spMk id="7" creationId="{FAF0A417-900C-48B3-AFB4-FC12883537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18437-EEF4-49B8-AD21-1BDE5BE9B7DC}" type="datetimeFigureOut">
              <a:rPr lang="en-US" smtClean="0"/>
              <a:t>11/27/2017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F97E4-DFEA-4E14-9AAF-01AD0027B05D}" type="slidenum">
              <a:rPr lang="en-US" smtClean="0"/>
              <a:t>‹#›</a:t>
            </a:fld>
            <a:endParaRPr lang="en-US"/>
          </a:p>
        </p:txBody>
      </p:sp>
    </p:spTree>
    <p:extLst>
      <p:ext uri="{BB962C8B-B14F-4D97-AF65-F5344CB8AC3E}">
        <p14:creationId xmlns:p14="http://schemas.microsoft.com/office/powerpoint/2010/main" val="2241147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Conformational change of alpha-synuclein that leads to dysfunction of the protein. Nobody knows why alpha-synuclein misfolds or undergoes this conformational change but these are the two most common theories:</a:t>
            </a:r>
          </a:p>
          <a:p>
            <a:pPr lvl="2"/>
            <a:r>
              <a:rPr lang="en-US" sz="1200" kern="1200" dirty="0">
                <a:solidFill>
                  <a:schemeClr val="tx1"/>
                </a:solidFill>
                <a:effectLst/>
                <a:latin typeface="+mn-lt"/>
                <a:ea typeface="+mn-ea"/>
                <a:cs typeface="+mn-cs"/>
              </a:rPr>
              <a:t>Oxidative stress</a:t>
            </a:r>
          </a:p>
          <a:p>
            <a:pPr lvl="2"/>
            <a:r>
              <a:rPr lang="en-US" sz="1200" kern="1200" dirty="0">
                <a:solidFill>
                  <a:schemeClr val="tx1"/>
                </a:solidFill>
                <a:effectLst/>
                <a:latin typeface="+mn-lt"/>
                <a:ea typeface="+mn-ea"/>
                <a:cs typeface="+mn-cs"/>
              </a:rPr>
              <a:t>Familial </a:t>
            </a:r>
            <a:r>
              <a:rPr lang="en-US" sz="1200" kern="1200" dirty="0" err="1">
                <a:solidFill>
                  <a:schemeClr val="tx1"/>
                </a:solidFill>
                <a:effectLst/>
                <a:latin typeface="+mn-lt"/>
                <a:ea typeface="+mn-ea"/>
                <a:cs typeface="+mn-cs"/>
              </a:rPr>
              <a:t>parkinson’s</a:t>
            </a:r>
            <a:r>
              <a:rPr lang="en-US" sz="1200" kern="1200" dirty="0">
                <a:solidFill>
                  <a:schemeClr val="tx1"/>
                </a:solidFill>
                <a:effectLst/>
                <a:latin typeface="+mn-lt"/>
                <a:ea typeface="+mn-ea"/>
                <a:cs typeface="+mn-cs"/>
              </a:rPr>
              <a:t> disease genetic mutations</a:t>
            </a:r>
          </a:p>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2</a:t>
            </a:fld>
            <a:endParaRPr lang="en-US"/>
          </a:p>
        </p:txBody>
      </p:sp>
    </p:spTree>
    <p:extLst>
      <p:ext uri="{BB962C8B-B14F-4D97-AF65-F5344CB8AC3E}">
        <p14:creationId xmlns:p14="http://schemas.microsoft.com/office/powerpoint/2010/main" val="2970211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After conformational change, prion effect occurs</a:t>
            </a:r>
          </a:p>
          <a:p>
            <a:pPr lvl="2"/>
            <a:r>
              <a:rPr lang="en-US" sz="1200" kern="1200" dirty="0">
                <a:solidFill>
                  <a:schemeClr val="tx1"/>
                </a:solidFill>
                <a:effectLst/>
                <a:latin typeface="+mn-lt"/>
                <a:ea typeface="+mn-ea"/>
                <a:cs typeface="+mn-cs"/>
              </a:rPr>
              <a:t>What is a prion</a:t>
            </a:r>
          </a:p>
          <a:p>
            <a:pPr lvl="1"/>
            <a:r>
              <a:rPr lang="en-US" sz="1200" kern="1200" dirty="0">
                <a:solidFill>
                  <a:schemeClr val="tx1"/>
                </a:solidFill>
                <a:effectLst/>
                <a:latin typeface="+mn-lt"/>
                <a:ea typeface="+mn-ea"/>
                <a:cs typeface="+mn-cs"/>
              </a:rPr>
              <a:t>Most commonly studied prion is PrP</a:t>
            </a:r>
            <a:r>
              <a:rPr lang="en-US" sz="1200" kern="1200" baseline="30000" dirty="0">
                <a:solidFill>
                  <a:schemeClr val="tx1"/>
                </a:solidFill>
                <a:effectLst/>
                <a:latin typeface="+mn-lt"/>
                <a:ea typeface="+mn-ea"/>
                <a:cs typeface="+mn-cs"/>
              </a:rPr>
              <a:t>Sc</a:t>
            </a:r>
            <a:r>
              <a:rPr lang="en-US" sz="1200" kern="1200" dirty="0">
                <a:solidFill>
                  <a:schemeClr val="tx1"/>
                </a:solidFill>
                <a:effectLst/>
                <a:latin typeface="+mn-lt"/>
                <a:ea typeface="+mn-ea"/>
                <a:cs typeface="+mn-cs"/>
              </a:rPr>
              <a:t> due to its appearance in CJD (</a:t>
            </a:r>
            <a:r>
              <a:rPr lang="en-US" sz="1200" kern="1200" dirty="0" err="1">
                <a:solidFill>
                  <a:schemeClr val="tx1"/>
                </a:solidFill>
                <a:effectLst/>
                <a:latin typeface="+mn-lt"/>
                <a:ea typeface="+mn-ea"/>
                <a:cs typeface="+mn-cs"/>
              </a:rPr>
              <a:t>Creutzfeldt-jakob</a:t>
            </a:r>
            <a:r>
              <a:rPr lang="en-US" sz="1200" kern="1200" dirty="0">
                <a:solidFill>
                  <a:schemeClr val="tx1"/>
                </a:solidFill>
                <a:effectLst/>
                <a:latin typeface="+mn-lt"/>
                <a:ea typeface="+mn-ea"/>
                <a:cs typeface="+mn-cs"/>
              </a:rPr>
              <a:t> disease)</a:t>
            </a:r>
          </a:p>
          <a:p>
            <a:pPr lvl="2"/>
            <a:r>
              <a:rPr lang="en-US" sz="1200" kern="1200" dirty="0">
                <a:solidFill>
                  <a:schemeClr val="tx1"/>
                </a:solidFill>
                <a:effectLst/>
                <a:latin typeface="+mn-lt"/>
                <a:ea typeface="+mn-ea"/>
                <a:cs typeface="+mn-cs"/>
              </a:rPr>
              <a:t>Show the structure of PrP</a:t>
            </a:r>
            <a:r>
              <a:rPr lang="en-US" sz="1200" kern="1200" baseline="30000" dirty="0">
                <a:solidFill>
                  <a:schemeClr val="tx1"/>
                </a:solidFill>
                <a:effectLst/>
                <a:latin typeface="+mn-lt"/>
                <a:ea typeface="+mn-ea"/>
                <a:cs typeface="+mn-cs"/>
              </a:rPr>
              <a:t>Sc</a:t>
            </a:r>
            <a:endParaRPr lang="en-US" sz="12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Compare structure of misfolded alpha synuclein with the structure of PrP</a:t>
            </a:r>
            <a:r>
              <a:rPr lang="en-US" sz="1200" kern="1200" baseline="30000" dirty="0">
                <a:solidFill>
                  <a:schemeClr val="tx1"/>
                </a:solidFill>
                <a:effectLst/>
                <a:latin typeface="+mn-lt"/>
                <a:ea typeface="+mn-ea"/>
                <a:cs typeface="+mn-cs"/>
              </a:rPr>
              <a:t>Sc</a:t>
            </a:r>
            <a:r>
              <a:rPr lang="en-US" sz="1200" kern="1200" dirty="0">
                <a:solidFill>
                  <a:schemeClr val="tx1"/>
                </a:solidFill>
                <a:effectLst/>
                <a:latin typeface="+mn-lt"/>
                <a:ea typeface="+mn-ea"/>
                <a:cs typeface="+mn-cs"/>
              </a:rPr>
              <a:t> and explain that PrP</a:t>
            </a:r>
            <a:r>
              <a:rPr lang="en-US" sz="1200" kern="1200" baseline="30000" dirty="0">
                <a:solidFill>
                  <a:schemeClr val="tx1"/>
                </a:solidFill>
                <a:effectLst/>
                <a:latin typeface="+mn-lt"/>
                <a:ea typeface="+mn-ea"/>
                <a:cs typeface="+mn-cs"/>
              </a:rPr>
              <a:t>Sc </a:t>
            </a:r>
            <a:r>
              <a:rPr lang="en-US" sz="1200" kern="1200" dirty="0">
                <a:solidFill>
                  <a:schemeClr val="tx1"/>
                </a:solidFill>
                <a:effectLst/>
                <a:latin typeface="+mn-lt"/>
                <a:ea typeface="+mn-ea"/>
                <a:cs typeface="+mn-cs"/>
              </a:rPr>
              <a:t>has similar biochemical properties of the aggregated alpha-synuclein and undergoes the same misfolding cascade</a:t>
            </a:r>
          </a:p>
          <a:p>
            <a:pPr lvl="3"/>
            <a:r>
              <a:rPr lang="en-US" sz="1200" kern="1200" dirty="0">
                <a:solidFill>
                  <a:schemeClr val="tx1"/>
                </a:solidFill>
                <a:effectLst/>
                <a:latin typeface="+mn-lt"/>
                <a:ea typeface="+mn-ea"/>
                <a:cs typeface="+mn-cs"/>
              </a:rPr>
              <a:t>Both have beta sheets and are formed into amyloid fibrils</a:t>
            </a:r>
          </a:p>
          <a:p>
            <a:endParaRPr lang="en-US" b="1" dirty="0"/>
          </a:p>
        </p:txBody>
      </p:sp>
      <p:sp>
        <p:nvSpPr>
          <p:cNvPr id="4" name="Slide Number Placeholder 3"/>
          <p:cNvSpPr>
            <a:spLocks noGrp="1"/>
          </p:cNvSpPr>
          <p:nvPr>
            <p:ph type="sldNum" sz="quarter" idx="10"/>
          </p:nvPr>
        </p:nvSpPr>
        <p:spPr/>
        <p:txBody>
          <a:bodyPr/>
          <a:lstStyle/>
          <a:p>
            <a:fld id="{D08F97E4-DFEA-4E14-9AAF-01AD0027B05D}" type="slidenum">
              <a:rPr lang="en-US" smtClean="0"/>
              <a:t>3</a:t>
            </a:fld>
            <a:endParaRPr lang="en-US"/>
          </a:p>
        </p:txBody>
      </p:sp>
    </p:spTree>
    <p:extLst>
      <p:ext uri="{BB962C8B-B14F-4D97-AF65-F5344CB8AC3E}">
        <p14:creationId xmlns:p14="http://schemas.microsoft.com/office/powerpoint/2010/main" val="2997421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Many inhibitors have been tested on PrP</a:t>
            </a:r>
            <a:r>
              <a:rPr lang="en-US" sz="1200" kern="1200" baseline="30000" dirty="0">
                <a:solidFill>
                  <a:schemeClr val="tx1"/>
                </a:solidFill>
                <a:effectLst/>
                <a:latin typeface="+mn-lt"/>
                <a:ea typeface="+mn-ea"/>
                <a:cs typeface="+mn-cs"/>
              </a:rPr>
              <a:t>Sc</a:t>
            </a:r>
            <a:r>
              <a:rPr lang="en-US" sz="1200" kern="1200" dirty="0">
                <a:solidFill>
                  <a:schemeClr val="tx1"/>
                </a:solidFill>
                <a:effectLst/>
                <a:latin typeface="+mn-lt"/>
                <a:ea typeface="+mn-ea"/>
                <a:cs typeface="+mn-cs"/>
              </a:rPr>
              <a:t> in hopes of resisting this prion. The three most potent inhibitors that also cross the BBB are from a study (explain the study that was done) are promazine, chlorpromazine, and acepromazine</a:t>
            </a:r>
          </a:p>
          <a:p>
            <a:pPr lvl="1"/>
            <a:r>
              <a:rPr lang="en-US" sz="1200" kern="1200" dirty="0">
                <a:solidFill>
                  <a:schemeClr val="tx1"/>
                </a:solidFill>
                <a:effectLst/>
                <a:latin typeface="+mn-lt"/>
                <a:ea typeface="+mn-ea"/>
                <a:cs typeface="+mn-cs"/>
              </a:rPr>
              <a:t>However, no potent inhibitors that can cross the BBB have been tested on alpha-synuclein. </a:t>
            </a:r>
          </a:p>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4</a:t>
            </a:fld>
            <a:endParaRPr lang="en-US"/>
          </a:p>
        </p:txBody>
      </p:sp>
    </p:spTree>
    <p:extLst>
      <p:ext uri="{BB962C8B-B14F-4D97-AF65-F5344CB8AC3E}">
        <p14:creationId xmlns:p14="http://schemas.microsoft.com/office/powerpoint/2010/main" val="2669090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Give summary of strategy:</a:t>
            </a:r>
          </a:p>
          <a:p>
            <a:pPr lvl="2"/>
            <a:r>
              <a:rPr lang="en-US" sz="1200" kern="1200" dirty="0">
                <a:solidFill>
                  <a:schemeClr val="tx1"/>
                </a:solidFill>
                <a:effectLst/>
                <a:latin typeface="+mn-lt"/>
                <a:ea typeface="+mn-ea"/>
                <a:cs typeface="+mn-cs"/>
              </a:rPr>
              <a:t>PMCA cell line creation</a:t>
            </a:r>
          </a:p>
          <a:p>
            <a:pPr lvl="2"/>
            <a:r>
              <a:rPr lang="en-US" sz="1200" kern="1200" dirty="0">
                <a:solidFill>
                  <a:schemeClr val="tx1"/>
                </a:solidFill>
                <a:effectLst/>
                <a:latin typeface="+mn-lt"/>
                <a:ea typeface="+mn-ea"/>
                <a:cs typeface="+mn-cs"/>
              </a:rPr>
              <a:t>ThT Assay at the beginning of reaction (to get baseline in which to normalize data)</a:t>
            </a:r>
          </a:p>
          <a:p>
            <a:pPr lvl="2"/>
            <a:r>
              <a:rPr lang="en-US" sz="1200" kern="1200" dirty="0">
                <a:solidFill>
                  <a:schemeClr val="tx1"/>
                </a:solidFill>
                <a:effectLst/>
                <a:latin typeface="+mn-lt"/>
                <a:ea typeface="+mn-ea"/>
                <a:cs typeface="+mn-cs"/>
              </a:rPr>
              <a:t>30-minute incubation </a:t>
            </a:r>
          </a:p>
          <a:p>
            <a:pPr lvl="2"/>
            <a:r>
              <a:rPr lang="en-US" sz="1200" kern="1200" dirty="0">
                <a:solidFill>
                  <a:schemeClr val="tx1"/>
                </a:solidFill>
                <a:effectLst/>
                <a:latin typeface="+mn-lt"/>
                <a:ea typeface="+mn-ea"/>
                <a:cs typeface="+mn-cs"/>
              </a:rPr>
              <a:t>ThT Assay after the 30 minutes (to get quantitative results on inhibition)</a:t>
            </a:r>
          </a:p>
          <a:p>
            <a:pPr lvl="2"/>
            <a:r>
              <a:rPr lang="en-US" sz="1200" kern="1200" dirty="0">
                <a:solidFill>
                  <a:schemeClr val="tx1"/>
                </a:solidFill>
                <a:effectLst/>
                <a:latin typeface="+mn-lt"/>
                <a:ea typeface="+mn-ea"/>
                <a:cs typeface="+mn-cs"/>
              </a:rPr>
              <a:t>PK Digestion (beta sheet rich conformations are resistant to PK digestion)</a:t>
            </a:r>
          </a:p>
          <a:p>
            <a:pPr lvl="2"/>
            <a:r>
              <a:rPr lang="en-US" sz="1200" kern="1200" dirty="0">
                <a:solidFill>
                  <a:schemeClr val="tx1"/>
                </a:solidFill>
                <a:effectLst/>
                <a:latin typeface="+mn-lt"/>
                <a:ea typeface="+mn-ea"/>
                <a:cs typeface="+mn-cs"/>
              </a:rPr>
              <a:t>SDS-PAGE (to get qualitative results on inhibition)</a:t>
            </a:r>
          </a:p>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6</a:t>
            </a:fld>
            <a:endParaRPr lang="en-US"/>
          </a:p>
        </p:txBody>
      </p:sp>
    </p:spTree>
    <p:extLst>
      <p:ext uri="{BB962C8B-B14F-4D97-AF65-F5344CB8AC3E}">
        <p14:creationId xmlns:p14="http://schemas.microsoft.com/office/powerpoint/2010/main" val="242103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Step 1: Buy Recombinant Wild-Type Alpha-synuclein cell lines and create PMCA Cell lines so that we can have chronically aggregated alpha-synuclein</a:t>
            </a:r>
          </a:p>
          <a:p>
            <a:pPr lvl="2"/>
            <a:r>
              <a:rPr lang="en-US" sz="1200" kern="1200" dirty="0">
                <a:solidFill>
                  <a:schemeClr val="tx1"/>
                </a:solidFill>
                <a:effectLst/>
                <a:latin typeface="+mn-lt"/>
                <a:ea typeface="+mn-ea"/>
                <a:cs typeface="+mn-cs"/>
              </a:rPr>
              <a:t>Subject recombinant wild type alpha synuclein to repeated cycles of sonication and incubation. First dilute the wild type alpha-synuclein in conversion buffer (triton X, </a:t>
            </a:r>
            <a:r>
              <a:rPr lang="en-US" sz="1200" kern="1200" dirty="0" err="1">
                <a:solidFill>
                  <a:schemeClr val="tx1"/>
                </a:solidFill>
                <a:effectLst/>
                <a:latin typeface="+mn-lt"/>
                <a:ea typeface="+mn-ea"/>
                <a:cs typeface="+mn-cs"/>
              </a:rPr>
              <a:t>NaCl</a:t>
            </a:r>
            <a:r>
              <a:rPr lang="en-US" sz="1200" kern="1200" dirty="0">
                <a:solidFill>
                  <a:schemeClr val="tx1"/>
                </a:solidFill>
                <a:effectLst/>
                <a:latin typeface="+mn-lt"/>
                <a:ea typeface="+mn-ea"/>
                <a:cs typeface="+mn-cs"/>
              </a:rPr>
              <a:t>, Complete Protease Inhibitor Mixture). Transfer 15 aliquots into test tubes. Subject aliquots to 4 cycles of 20 second sonication and 30-min incubation periods. 15 aliquots were prepared because there are five different groups, each in triplicate </a:t>
            </a:r>
          </a:p>
          <a:p>
            <a:pPr lvl="3"/>
            <a:r>
              <a:rPr lang="en-US" sz="1200" kern="1200" dirty="0">
                <a:solidFill>
                  <a:schemeClr val="tx1"/>
                </a:solidFill>
                <a:effectLst/>
                <a:latin typeface="+mn-lt"/>
                <a:ea typeface="+mn-ea"/>
                <a:cs typeface="+mn-cs"/>
              </a:rPr>
              <a:t>Group 1: Promazine inhibitor</a:t>
            </a:r>
          </a:p>
          <a:p>
            <a:pPr lvl="3"/>
            <a:r>
              <a:rPr lang="en-US" sz="1200" kern="1200" dirty="0">
                <a:solidFill>
                  <a:schemeClr val="tx1"/>
                </a:solidFill>
                <a:effectLst/>
                <a:latin typeface="+mn-lt"/>
                <a:ea typeface="+mn-ea"/>
                <a:cs typeface="+mn-cs"/>
              </a:rPr>
              <a:t>Group 2: Chlorpromazine inhibitor</a:t>
            </a:r>
          </a:p>
          <a:p>
            <a:pPr lvl="3"/>
            <a:r>
              <a:rPr lang="en-US" sz="1200" kern="1200" dirty="0">
                <a:solidFill>
                  <a:schemeClr val="tx1"/>
                </a:solidFill>
                <a:effectLst/>
                <a:latin typeface="+mn-lt"/>
                <a:ea typeface="+mn-ea"/>
                <a:cs typeface="+mn-cs"/>
              </a:rPr>
              <a:t>Group 3: Acepromazine inhibitor</a:t>
            </a:r>
          </a:p>
          <a:p>
            <a:pPr lvl="3"/>
            <a:r>
              <a:rPr lang="en-US" sz="1200" kern="1200" dirty="0">
                <a:solidFill>
                  <a:schemeClr val="tx1"/>
                </a:solidFill>
                <a:effectLst/>
                <a:latin typeface="+mn-lt"/>
                <a:ea typeface="+mn-ea"/>
                <a:cs typeface="+mn-cs"/>
              </a:rPr>
              <a:t>Control 1: No inhibitor (Just aggregated alpha-synuclein)</a:t>
            </a:r>
          </a:p>
          <a:p>
            <a:pPr lvl="3"/>
            <a:r>
              <a:rPr lang="en-US" sz="1200" kern="1200" dirty="0">
                <a:solidFill>
                  <a:schemeClr val="tx1"/>
                </a:solidFill>
                <a:effectLst/>
                <a:latin typeface="+mn-lt"/>
                <a:ea typeface="+mn-ea"/>
                <a:cs typeface="+mn-cs"/>
              </a:rPr>
              <a:t>Control 2: Alpha-synuclein w/ DMSO (in order to establish that the DMSO that was used to dilute the inhibitors would not affect the alpha-synuclein)</a:t>
            </a:r>
          </a:p>
          <a:p>
            <a:pPr lvl="2"/>
            <a:r>
              <a:rPr lang="en-US" sz="1200" kern="1200" dirty="0">
                <a:solidFill>
                  <a:schemeClr val="tx1"/>
                </a:solidFill>
                <a:effectLst/>
                <a:latin typeface="+mn-lt"/>
                <a:ea typeface="+mn-ea"/>
                <a:cs typeface="+mn-cs"/>
              </a:rPr>
              <a:t>Before inhibitors were added, they were diluted in DMSO at two different concentrations (2 </a:t>
            </a:r>
            <a:r>
              <a:rPr lang="en-US" sz="1200" kern="1200" dirty="0" err="1">
                <a:solidFill>
                  <a:schemeClr val="tx1"/>
                </a:solidFill>
                <a:effectLst/>
                <a:latin typeface="+mn-lt"/>
                <a:ea typeface="+mn-ea"/>
                <a:cs typeface="+mn-cs"/>
              </a:rPr>
              <a:t>microMolars</a:t>
            </a:r>
            <a:r>
              <a:rPr lang="en-US" sz="1200" kern="1200" dirty="0">
                <a:solidFill>
                  <a:schemeClr val="tx1"/>
                </a:solidFill>
                <a:effectLst/>
                <a:latin typeface="+mn-lt"/>
                <a:ea typeface="+mn-ea"/>
                <a:cs typeface="+mn-cs"/>
              </a:rPr>
              <a:t> and 10 </a:t>
            </a:r>
            <a:r>
              <a:rPr lang="en-US" sz="1200" kern="1200" dirty="0" err="1">
                <a:solidFill>
                  <a:schemeClr val="tx1"/>
                </a:solidFill>
                <a:effectLst/>
                <a:latin typeface="+mn-lt"/>
                <a:ea typeface="+mn-ea"/>
                <a:cs typeface="+mn-cs"/>
              </a:rPr>
              <a:t>microMolars</a:t>
            </a:r>
            <a:r>
              <a:rPr lang="en-US" sz="1200" kern="1200" dirty="0">
                <a:solidFill>
                  <a:schemeClr val="tx1"/>
                </a:solidFill>
                <a:effectLst/>
                <a:latin typeface="+mn-lt"/>
                <a:ea typeface="+mn-ea"/>
                <a:cs typeface="+mn-cs"/>
              </a:rPr>
              <a:t>)</a:t>
            </a:r>
          </a:p>
          <a:p>
            <a:pPr lvl="3"/>
            <a:r>
              <a:rPr lang="en-US" sz="1200" kern="1200" dirty="0">
                <a:solidFill>
                  <a:schemeClr val="tx1"/>
                </a:solidFill>
                <a:effectLst/>
                <a:latin typeface="+mn-lt"/>
                <a:ea typeface="+mn-ea"/>
                <a:cs typeface="+mn-cs"/>
              </a:rPr>
              <a:t>Anti-alpha-synuclein antibodies were also added for future immunoblotting</a:t>
            </a:r>
          </a:p>
          <a:p>
            <a:pPr lvl="3"/>
            <a:r>
              <a:rPr lang="en-US" sz="1200" kern="1200" dirty="0">
                <a:solidFill>
                  <a:schemeClr val="tx1"/>
                </a:solidFill>
                <a:effectLst/>
                <a:latin typeface="+mn-lt"/>
                <a:ea typeface="+mn-ea"/>
                <a:cs typeface="+mn-cs"/>
              </a:rPr>
              <a:t>2 microliters of each inhibitor were added into the respective aliquots created before</a:t>
            </a:r>
          </a:p>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7</a:t>
            </a:fld>
            <a:endParaRPr lang="en-US"/>
          </a:p>
        </p:txBody>
      </p:sp>
    </p:spTree>
    <p:extLst>
      <p:ext uri="{BB962C8B-B14F-4D97-AF65-F5344CB8AC3E}">
        <p14:creationId xmlns:p14="http://schemas.microsoft.com/office/powerpoint/2010/main" val="309475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Step 2: Thioflavin T Assay – Thioflavin T is a stain that binds preferentially to amyloid fibrils and fluoresces after binding</a:t>
            </a:r>
          </a:p>
          <a:p>
            <a:pPr lvl="2"/>
            <a:r>
              <a:rPr lang="en-US" sz="1200" kern="1200" dirty="0">
                <a:solidFill>
                  <a:schemeClr val="tx1"/>
                </a:solidFill>
                <a:effectLst/>
                <a:latin typeface="+mn-lt"/>
                <a:ea typeface="+mn-ea"/>
                <a:cs typeface="+mn-cs"/>
              </a:rPr>
              <a:t>We can measure the fluorescence of the thioflavin stain in order to get a quantitative measure of alpha synuclein amyloid fibrils</a:t>
            </a:r>
          </a:p>
          <a:p>
            <a:pPr lvl="2"/>
            <a:r>
              <a:rPr lang="en-US" sz="1200" kern="1200" dirty="0">
                <a:solidFill>
                  <a:schemeClr val="tx1"/>
                </a:solidFill>
                <a:effectLst/>
                <a:latin typeface="+mn-lt"/>
                <a:ea typeface="+mn-ea"/>
                <a:cs typeface="+mn-cs"/>
              </a:rPr>
              <a:t>The higher the fluorescence, the more aggregated alpha-synuclein is in the tube</a:t>
            </a:r>
          </a:p>
          <a:p>
            <a:pPr lvl="2"/>
            <a:r>
              <a:rPr lang="en-US" sz="1200" kern="1200" dirty="0">
                <a:solidFill>
                  <a:schemeClr val="tx1"/>
                </a:solidFill>
                <a:effectLst/>
                <a:latin typeface="+mn-lt"/>
                <a:ea typeface="+mn-ea"/>
                <a:cs typeface="+mn-cs"/>
              </a:rPr>
              <a:t>We perform this assay twice: once at the beginning of the reaction when inhibitors have just been added, and once after a 30-minute incubation period.</a:t>
            </a:r>
          </a:p>
          <a:p>
            <a:pPr lvl="2"/>
            <a:r>
              <a:rPr lang="en-US" sz="1200" kern="1200" dirty="0">
                <a:solidFill>
                  <a:schemeClr val="tx1"/>
                </a:solidFill>
                <a:effectLst/>
                <a:latin typeface="+mn-lt"/>
                <a:ea typeface="+mn-ea"/>
                <a:cs typeface="+mn-cs"/>
              </a:rPr>
              <a:t>We perform the assay at the beginning of the reaction in order to get baseline results which we can use to normalize the data</a:t>
            </a:r>
          </a:p>
          <a:p>
            <a:pPr lvl="2"/>
            <a:r>
              <a:rPr lang="en-US" sz="1200" kern="1200" dirty="0">
                <a:solidFill>
                  <a:schemeClr val="tx1"/>
                </a:solidFill>
                <a:effectLst/>
                <a:latin typeface="+mn-lt"/>
                <a:ea typeface="+mn-ea"/>
                <a:cs typeface="+mn-cs"/>
              </a:rPr>
              <a:t>For each sample, we add 5 microliters of the standard ThT solution (more information about the solution can be understood with any ThT Kit that is bought – the most commonly bought kit is through Sigma Aldrich). Fluorescence is measured with a spectrophotometer</a:t>
            </a:r>
          </a:p>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8</a:t>
            </a:fld>
            <a:endParaRPr lang="en-US"/>
          </a:p>
        </p:txBody>
      </p:sp>
    </p:spTree>
    <p:extLst>
      <p:ext uri="{BB962C8B-B14F-4D97-AF65-F5344CB8AC3E}">
        <p14:creationId xmlns:p14="http://schemas.microsoft.com/office/powerpoint/2010/main" val="3383648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Step 3 and 4: PK Digestion and SDS PAGE</a:t>
            </a:r>
          </a:p>
          <a:p>
            <a:pPr lvl="2"/>
            <a:r>
              <a:rPr lang="en-US" sz="1200" kern="1200" dirty="0">
                <a:solidFill>
                  <a:schemeClr val="tx1"/>
                </a:solidFill>
                <a:effectLst/>
                <a:latin typeface="+mn-lt"/>
                <a:ea typeface="+mn-ea"/>
                <a:cs typeface="+mn-cs"/>
              </a:rPr>
              <a:t>Proteinase K digestion is done in order to degrade any contaminant proteins, but is resistant to beta sheet rich conformations. In this way, we are left with just aggregated alpha-synuclein and all the contaminants or inhibitor bound alpha-synuclein can be degraded down. We do this because when inhibitors are added to the alpha-synuclein cell line, we expect them to bind to the aggregated alpha-synuclein and inhibit it from continuing the misfolding cascade. If we take SDS-PAGE gel results without having done PK digestion, we have a high chance of getting artifacts or contaminants in the results, skewing our data, and making it less likely to reach a sound conclusion. </a:t>
            </a:r>
          </a:p>
          <a:p>
            <a:pPr lvl="2"/>
            <a:r>
              <a:rPr lang="en-US" sz="1200" kern="1200" dirty="0">
                <a:solidFill>
                  <a:schemeClr val="tx1"/>
                </a:solidFill>
                <a:effectLst/>
                <a:latin typeface="+mn-lt"/>
                <a:ea typeface="+mn-ea"/>
                <a:cs typeface="+mn-cs"/>
              </a:rPr>
              <a:t>Aliquots of each sample are incubated for 30 minutes in conversion buffer with 100 micrograms/milliliter of proteinase K. Any unwanted enzymatic reactions were terminated by added loading buffer and heating it at 95 degrees Celsius. Samples were loaded onto gels and a molecular mass standard was also added to figure out the sizes of each sample after it has run. The gels were stained with Coomassie Blue and chemiluminescence was induced by ECL reaction. ECL western blotting helps detect small amounts of protein with minimal “background” or artifact. It makes seeing the qualitative results much clearer.</a:t>
            </a:r>
          </a:p>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9</a:t>
            </a:fld>
            <a:endParaRPr lang="en-US"/>
          </a:p>
        </p:txBody>
      </p:sp>
    </p:spTree>
    <p:extLst>
      <p:ext uri="{BB962C8B-B14F-4D97-AF65-F5344CB8AC3E}">
        <p14:creationId xmlns:p14="http://schemas.microsoft.com/office/powerpoint/2010/main" val="1939093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Explain what the central question is again. Explain how we planned on finding the answer to this question</a:t>
            </a:r>
          </a:p>
          <a:p>
            <a:pPr lvl="2"/>
            <a:r>
              <a:rPr lang="en-US" sz="1200" kern="1200" dirty="0">
                <a:solidFill>
                  <a:schemeClr val="tx1"/>
                </a:solidFill>
                <a:effectLst/>
                <a:latin typeface="+mn-lt"/>
                <a:ea typeface="+mn-ea"/>
                <a:cs typeface="+mn-cs"/>
              </a:rPr>
              <a:t>Remember that the ThT fluorescence signal was the quantitative result and the SDS-PAGE gel was the qualitative result showing the same thing</a:t>
            </a:r>
          </a:p>
          <a:p>
            <a:pPr lvl="2"/>
            <a:r>
              <a:rPr lang="en-US" sz="1200" kern="1200" dirty="0">
                <a:solidFill>
                  <a:schemeClr val="tx1"/>
                </a:solidFill>
                <a:effectLst/>
                <a:latin typeface="+mn-lt"/>
                <a:ea typeface="+mn-ea"/>
                <a:cs typeface="+mn-cs"/>
              </a:rPr>
              <a:t>We want to see that the level of aggregated alpha-synuclein has decreased, or in other words, the inhibitors have successfully bound to the alpha-synuclein, stopping them from continuing the misfolding cascade </a:t>
            </a:r>
          </a:p>
          <a:p>
            <a:pPr lvl="2"/>
            <a:r>
              <a:rPr lang="en-US" sz="1200" kern="1200" dirty="0">
                <a:solidFill>
                  <a:schemeClr val="tx1"/>
                </a:solidFill>
                <a:effectLst/>
                <a:latin typeface="+mn-lt"/>
                <a:ea typeface="+mn-ea"/>
                <a:cs typeface="+mn-cs"/>
              </a:rPr>
              <a:t>This means that we want to see a lower concentration of alpha synuclein than we started with</a:t>
            </a:r>
          </a:p>
          <a:p>
            <a:pPr lvl="1"/>
            <a:r>
              <a:rPr lang="en-US" sz="1200" kern="1200" dirty="0">
                <a:solidFill>
                  <a:schemeClr val="tx1"/>
                </a:solidFill>
                <a:effectLst/>
                <a:latin typeface="+mn-lt"/>
                <a:ea typeface="+mn-ea"/>
                <a:cs typeface="+mn-cs"/>
              </a:rPr>
              <a:t>The results we expect (show a picture of the small inhibition study that was done by the people that created PMCA in order to see if PMCA was sensitive enough for inhibitor studies)</a:t>
            </a:r>
          </a:p>
          <a:p>
            <a:pPr lvl="2"/>
            <a:r>
              <a:rPr lang="en-US" sz="1200" kern="1200" dirty="0">
                <a:solidFill>
                  <a:schemeClr val="tx1"/>
                </a:solidFill>
                <a:effectLst/>
                <a:latin typeface="+mn-lt"/>
                <a:ea typeface="+mn-ea"/>
                <a:cs typeface="+mn-cs"/>
              </a:rPr>
              <a:t>Explain the graphs that are shown and the SDS-PAGE gel results and explain what we want to see assuming all the inhibitors do their jobs</a:t>
            </a:r>
          </a:p>
          <a:p>
            <a:pPr lvl="2"/>
            <a:r>
              <a:rPr lang="en-US" sz="1200" kern="1200" dirty="0">
                <a:solidFill>
                  <a:schemeClr val="tx1"/>
                </a:solidFill>
                <a:effectLst/>
                <a:latin typeface="+mn-lt"/>
                <a:ea typeface="+mn-ea"/>
                <a:cs typeface="+mn-cs"/>
              </a:rPr>
              <a:t>Explains what we would see if they didn’t do their jobs</a:t>
            </a:r>
          </a:p>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10</a:t>
            </a:fld>
            <a:endParaRPr lang="en-US"/>
          </a:p>
        </p:txBody>
      </p:sp>
    </p:spTree>
    <p:extLst>
      <p:ext uri="{BB962C8B-B14F-4D97-AF65-F5344CB8AC3E}">
        <p14:creationId xmlns:p14="http://schemas.microsoft.com/office/powerpoint/2010/main" val="347162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Synthesis and Discussion</a:t>
            </a:r>
          </a:p>
          <a:p>
            <a:pPr lvl="1"/>
            <a:r>
              <a:rPr lang="en-US" sz="1200" kern="1200" dirty="0">
                <a:solidFill>
                  <a:schemeClr val="tx1"/>
                </a:solidFill>
                <a:effectLst/>
                <a:latin typeface="+mn-lt"/>
                <a:ea typeface="+mn-ea"/>
                <a:cs typeface="+mn-cs"/>
              </a:rPr>
              <a:t>Return back to the central question and see if it was answered</a:t>
            </a:r>
          </a:p>
          <a:p>
            <a:pPr lvl="1"/>
            <a:r>
              <a:rPr lang="en-US" sz="1200" kern="1200" dirty="0">
                <a:solidFill>
                  <a:schemeClr val="tx1"/>
                </a:solidFill>
                <a:effectLst/>
                <a:latin typeface="+mn-lt"/>
                <a:ea typeface="+mn-ea"/>
                <a:cs typeface="+mn-cs"/>
              </a:rPr>
              <a:t>Any problems that might occur</a:t>
            </a:r>
          </a:p>
          <a:p>
            <a:pPr lvl="1"/>
            <a:r>
              <a:rPr lang="en-US" sz="1200" kern="1200" dirty="0">
                <a:solidFill>
                  <a:schemeClr val="tx1"/>
                </a:solidFill>
                <a:effectLst/>
                <a:latin typeface="+mn-lt"/>
                <a:ea typeface="+mn-ea"/>
                <a:cs typeface="+mn-cs"/>
              </a:rPr>
              <a:t>How can we progress from here after we get the answer to this question?</a:t>
            </a:r>
          </a:p>
          <a:p>
            <a:endParaRPr lang="en-US" dirty="0"/>
          </a:p>
        </p:txBody>
      </p:sp>
      <p:sp>
        <p:nvSpPr>
          <p:cNvPr id="4" name="Slide Number Placeholder 3"/>
          <p:cNvSpPr>
            <a:spLocks noGrp="1"/>
          </p:cNvSpPr>
          <p:nvPr>
            <p:ph type="sldNum" sz="quarter" idx="10"/>
          </p:nvPr>
        </p:nvSpPr>
        <p:spPr/>
        <p:txBody>
          <a:bodyPr/>
          <a:lstStyle/>
          <a:p>
            <a:fld id="{D08F97E4-DFEA-4E14-9AAF-01AD0027B05D}" type="slidenum">
              <a:rPr lang="en-US" smtClean="0"/>
              <a:t>11</a:t>
            </a:fld>
            <a:endParaRPr lang="en-US"/>
          </a:p>
        </p:txBody>
      </p:sp>
    </p:spTree>
    <p:extLst>
      <p:ext uri="{BB962C8B-B14F-4D97-AF65-F5344CB8AC3E}">
        <p14:creationId xmlns:p14="http://schemas.microsoft.com/office/powerpoint/2010/main" val="325587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58C1E-4BDF-4F84-9AD9-ACA1B5353F7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C9B718-C0A7-4DB7-8B46-798CD5F72D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8C32E1-3D48-4FA2-AF0E-8FD42C5EF89E}"/>
              </a:ext>
            </a:extLst>
          </p:cNvPr>
          <p:cNvSpPr>
            <a:spLocks noGrp="1"/>
          </p:cNvSpPr>
          <p:nvPr>
            <p:ph type="dt" sz="half" idx="10"/>
          </p:nvPr>
        </p:nvSpPr>
        <p:spPr/>
        <p:txBody>
          <a:bodyPr/>
          <a:lstStyle/>
          <a:p>
            <a:fld id="{A1CC06E7-E311-47D6-9A49-A5F7EDA953EA}" type="datetimeFigureOut">
              <a:rPr lang="en-US" smtClean="0"/>
              <a:t>11/27/2017</a:t>
            </a:fld>
            <a:endParaRPr lang="en-US"/>
          </a:p>
        </p:txBody>
      </p:sp>
      <p:sp>
        <p:nvSpPr>
          <p:cNvPr id="5" name="Footer Placeholder 4">
            <a:extLst>
              <a:ext uri="{FF2B5EF4-FFF2-40B4-BE49-F238E27FC236}">
                <a16:creationId xmlns:a16="http://schemas.microsoft.com/office/drawing/2014/main" id="{D98F144C-B832-4A0E-BF91-A2197F2A44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9EF64-B870-4681-B70C-8DF6703088E3}"/>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2357076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F65E9-CB80-411D-8916-6481355A0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78CF6F-EB09-45A2-8FFA-AF21F9CE3C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2244D-DB32-4097-9386-11A4C01005D9}"/>
              </a:ext>
            </a:extLst>
          </p:cNvPr>
          <p:cNvSpPr>
            <a:spLocks noGrp="1"/>
          </p:cNvSpPr>
          <p:nvPr>
            <p:ph type="dt" sz="half" idx="10"/>
          </p:nvPr>
        </p:nvSpPr>
        <p:spPr/>
        <p:txBody>
          <a:bodyPr/>
          <a:lstStyle/>
          <a:p>
            <a:fld id="{A1CC06E7-E311-47D6-9A49-A5F7EDA953EA}" type="datetimeFigureOut">
              <a:rPr lang="en-US" smtClean="0"/>
              <a:t>11/27/2017</a:t>
            </a:fld>
            <a:endParaRPr lang="en-US"/>
          </a:p>
        </p:txBody>
      </p:sp>
      <p:sp>
        <p:nvSpPr>
          <p:cNvPr id="5" name="Footer Placeholder 4">
            <a:extLst>
              <a:ext uri="{FF2B5EF4-FFF2-40B4-BE49-F238E27FC236}">
                <a16:creationId xmlns:a16="http://schemas.microsoft.com/office/drawing/2014/main" id="{F6131E94-DB0D-4123-A9E7-5B6BECDA2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1E9F5-051D-4EDF-BA74-ED53E508F748}"/>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1801100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6F664-6CCD-48FC-BDE9-0AAD616B1F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A1E9AC-076C-42FD-BBF3-19EC59284D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BAD8D6-A6DF-442D-975C-D688909FD8C7}"/>
              </a:ext>
            </a:extLst>
          </p:cNvPr>
          <p:cNvSpPr>
            <a:spLocks noGrp="1"/>
          </p:cNvSpPr>
          <p:nvPr>
            <p:ph type="dt" sz="half" idx="10"/>
          </p:nvPr>
        </p:nvSpPr>
        <p:spPr/>
        <p:txBody>
          <a:bodyPr/>
          <a:lstStyle/>
          <a:p>
            <a:fld id="{A1CC06E7-E311-47D6-9A49-A5F7EDA953EA}" type="datetimeFigureOut">
              <a:rPr lang="en-US" smtClean="0"/>
              <a:t>11/27/2017</a:t>
            </a:fld>
            <a:endParaRPr lang="en-US"/>
          </a:p>
        </p:txBody>
      </p:sp>
      <p:sp>
        <p:nvSpPr>
          <p:cNvPr id="5" name="Footer Placeholder 4">
            <a:extLst>
              <a:ext uri="{FF2B5EF4-FFF2-40B4-BE49-F238E27FC236}">
                <a16:creationId xmlns:a16="http://schemas.microsoft.com/office/drawing/2014/main" id="{CACEE5D0-C3B7-41CB-B42B-B6A2CB9B3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3FED84-39FC-4516-A756-C02C351C7683}"/>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155426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FBC0-114D-4976-97F3-D49B96A129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A837B-10BD-4840-8FF3-19170D0E06D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A066E0-5765-450E-8317-A4306D762C6D}"/>
              </a:ext>
            </a:extLst>
          </p:cNvPr>
          <p:cNvSpPr>
            <a:spLocks noGrp="1"/>
          </p:cNvSpPr>
          <p:nvPr>
            <p:ph type="dt" sz="half" idx="10"/>
          </p:nvPr>
        </p:nvSpPr>
        <p:spPr/>
        <p:txBody>
          <a:bodyPr/>
          <a:lstStyle/>
          <a:p>
            <a:fld id="{A1CC06E7-E311-47D6-9A49-A5F7EDA953EA}" type="datetimeFigureOut">
              <a:rPr lang="en-US" smtClean="0"/>
              <a:t>11/27/2017</a:t>
            </a:fld>
            <a:endParaRPr lang="en-US"/>
          </a:p>
        </p:txBody>
      </p:sp>
      <p:sp>
        <p:nvSpPr>
          <p:cNvPr id="5" name="Footer Placeholder 4">
            <a:extLst>
              <a:ext uri="{FF2B5EF4-FFF2-40B4-BE49-F238E27FC236}">
                <a16:creationId xmlns:a16="http://schemas.microsoft.com/office/drawing/2014/main" id="{0D4423D7-FBCB-4B03-8D21-727A434AD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0294A-1B31-44C5-9253-D77B639EB5C1}"/>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3718291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0E17-C8E9-44A2-BF3D-6293069A1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15BB63-2A22-464A-801E-50C4C6533E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4BDD1D-2843-4A3A-BE40-93326E9899A7}"/>
              </a:ext>
            </a:extLst>
          </p:cNvPr>
          <p:cNvSpPr>
            <a:spLocks noGrp="1"/>
          </p:cNvSpPr>
          <p:nvPr>
            <p:ph type="dt" sz="half" idx="10"/>
          </p:nvPr>
        </p:nvSpPr>
        <p:spPr/>
        <p:txBody>
          <a:bodyPr/>
          <a:lstStyle/>
          <a:p>
            <a:fld id="{A1CC06E7-E311-47D6-9A49-A5F7EDA953EA}" type="datetimeFigureOut">
              <a:rPr lang="en-US" smtClean="0"/>
              <a:t>11/27/2017</a:t>
            </a:fld>
            <a:endParaRPr lang="en-US"/>
          </a:p>
        </p:txBody>
      </p:sp>
      <p:sp>
        <p:nvSpPr>
          <p:cNvPr id="5" name="Footer Placeholder 4">
            <a:extLst>
              <a:ext uri="{FF2B5EF4-FFF2-40B4-BE49-F238E27FC236}">
                <a16:creationId xmlns:a16="http://schemas.microsoft.com/office/drawing/2014/main" id="{D2056EA5-6DFD-42BD-B77C-FDCA03022D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3654E-D553-4523-A29A-A7DCE3BE245A}"/>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83056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A754C-68D4-404F-B6F7-AFA504B83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221962-52F6-45E5-8758-B1D840F2BB0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F61C24-C7C9-4BA4-909E-21E85D77CF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9BE78C-5433-436C-8C11-300923CC04E3}"/>
              </a:ext>
            </a:extLst>
          </p:cNvPr>
          <p:cNvSpPr>
            <a:spLocks noGrp="1"/>
          </p:cNvSpPr>
          <p:nvPr>
            <p:ph type="dt" sz="half" idx="10"/>
          </p:nvPr>
        </p:nvSpPr>
        <p:spPr/>
        <p:txBody>
          <a:bodyPr/>
          <a:lstStyle/>
          <a:p>
            <a:fld id="{A1CC06E7-E311-47D6-9A49-A5F7EDA953EA}" type="datetimeFigureOut">
              <a:rPr lang="en-US" smtClean="0"/>
              <a:t>11/27/2017</a:t>
            </a:fld>
            <a:endParaRPr lang="en-US"/>
          </a:p>
        </p:txBody>
      </p:sp>
      <p:sp>
        <p:nvSpPr>
          <p:cNvPr id="6" name="Footer Placeholder 5">
            <a:extLst>
              <a:ext uri="{FF2B5EF4-FFF2-40B4-BE49-F238E27FC236}">
                <a16:creationId xmlns:a16="http://schemas.microsoft.com/office/drawing/2014/main" id="{9A544E9E-F817-41D1-99D5-1652B5EA92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3A2FB-16E7-4BCD-A4A7-2530A2286812}"/>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429487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DE9B9-E4DA-46FC-B588-E3A209A7F3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E7D0B-97D6-4C97-A882-8C46ADA8E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DB98F3-C2FB-4721-A476-D5C88BABA31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C4915A-C68C-487F-9ED4-1773EDAC12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8F6326-FB41-4D5C-AF96-6C450CD514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5EF0F9-D21C-43DC-935C-B87EC85EE7FA}"/>
              </a:ext>
            </a:extLst>
          </p:cNvPr>
          <p:cNvSpPr>
            <a:spLocks noGrp="1"/>
          </p:cNvSpPr>
          <p:nvPr>
            <p:ph type="dt" sz="half" idx="10"/>
          </p:nvPr>
        </p:nvSpPr>
        <p:spPr/>
        <p:txBody>
          <a:bodyPr/>
          <a:lstStyle/>
          <a:p>
            <a:fld id="{A1CC06E7-E311-47D6-9A49-A5F7EDA953EA}" type="datetimeFigureOut">
              <a:rPr lang="en-US" smtClean="0"/>
              <a:t>11/27/2017</a:t>
            </a:fld>
            <a:endParaRPr lang="en-US"/>
          </a:p>
        </p:txBody>
      </p:sp>
      <p:sp>
        <p:nvSpPr>
          <p:cNvPr id="8" name="Footer Placeholder 7">
            <a:extLst>
              <a:ext uri="{FF2B5EF4-FFF2-40B4-BE49-F238E27FC236}">
                <a16:creationId xmlns:a16="http://schemas.microsoft.com/office/drawing/2014/main" id="{7D334E3F-04C8-4A00-80B7-EB2CADFB26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EA5E1D-4FB8-45B4-AB7D-D038941C0F12}"/>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297542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91C03-0414-41CD-9C11-DACE6EE1A8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E70D19-9B62-4567-B5E7-C485F89FE8E6}"/>
              </a:ext>
            </a:extLst>
          </p:cNvPr>
          <p:cNvSpPr>
            <a:spLocks noGrp="1"/>
          </p:cNvSpPr>
          <p:nvPr>
            <p:ph type="dt" sz="half" idx="10"/>
          </p:nvPr>
        </p:nvSpPr>
        <p:spPr/>
        <p:txBody>
          <a:bodyPr/>
          <a:lstStyle/>
          <a:p>
            <a:fld id="{A1CC06E7-E311-47D6-9A49-A5F7EDA953EA}" type="datetimeFigureOut">
              <a:rPr lang="en-US" smtClean="0"/>
              <a:t>11/27/2017</a:t>
            </a:fld>
            <a:endParaRPr lang="en-US"/>
          </a:p>
        </p:txBody>
      </p:sp>
      <p:sp>
        <p:nvSpPr>
          <p:cNvPr id="4" name="Footer Placeholder 3">
            <a:extLst>
              <a:ext uri="{FF2B5EF4-FFF2-40B4-BE49-F238E27FC236}">
                <a16:creationId xmlns:a16="http://schemas.microsoft.com/office/drawing/2014/main" id="{2D509A25-7A03-43FE-B549-2F56E15174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FB3B64-1FD7-49BA-9B0D-D9D9E5C6512A}"/>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303946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95549F-07A2-42FE-A2B6-233F86541787}"/>
              </a:ext>
            </a:extLst>
          </p:cNvPr>
          <p:cNvSpPr>
            <a:spLocks noGrp="1"/>
          </p:cNvSpPr>
          <p:nvPr>
            <p:ph type="dt" sz="half" idx="10"/>
          </p:nvPr>
        </p:nvSpPr>
        <p:spPr/>
        <p:txBody>
          <a:bodyPr/>
          <a:lstStyle/>
          <a:p>
            <a:fld id="{A1CC06E7-E311-47D6-9A49-A5F7EDA953EA}" type="datetimeFigureOut">
              <a:rPr lang="en-US" smtClean="0"/>
              <a:t>11/27/2017</a:t>
            </a:fld>
            <a:endParaRPr lang="en-US"/>
          </a:p>
        </p:txBody>
      </p:sp>
      <p:sp>
        <p:nvSpPr>
          <p:cNvPr id="3" name="Footer Placeholder 2">
            <a:extLst>
              <a:ext uri="{FF2B5EF4-FFF2-40B4-BE49-F238E27FC236}">
                <a16:creationId xmlns:a16="http://schemas.microsoft.com/office/drawing/2014/main" id="{B62BA2ED-AEB2-405D-AD08-7B3B76D2D9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C1D381-CE22-4B43-A066-1168CF979016}"/>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168792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2370-7E90-435E-85E9-5AB6893F0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9DDEEA-8748-465C-B49E-B169BA65E6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7ADBC0-9EEF-422D-A222-D4B1D5F3D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8D3882-D468-40BF-A508-B6A65A692225}"/>
              </a:ext>
            </a:extLst>
          </p:cNvPr>
          <p:cNvSpPr>
            <a:spLocks noGrp="1"/>
          </p:cNvSpPr>
          <p:nvPr>
            <p:ph type="dt" sz="half" idx="10"/>
          </p:nvPr>
        </p:nvSpPr>
        <p:spPr/>
        <p:txBody>
          <a:bodyPr/>
          <a:lstStyle/>
          <a:p>
            <a:fld id="{A1CC06E7-E311-47D6-9A49-A5F7EDA953EA}" type="datetimeFigureOut">
              <a:rPr lang="en-US" smtClean="0"/>
              <a:t>11/27/2017</a:t>
            </a:fld>
            <a:endParaRPr lang="en-US"/>
          </a:p>
        </p:txBody>
      </p:sp>
      <p:sp>
        <p:nvSpPr>
          <p:cNvPr id="6" name="Footer Placeholder 5">
            <a:extLst>
              <a:ext uri="{FF2B5EF4-FFF2-40B4-BE49-F238E27FC236}">
                <a16:creationId xmlns:a16="http://schemas.microsoft.com/office/drawing/2014/main" id="{F5FE3D38-BEAA-4493-83B0-4CBFCF746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5E0515-8596-4AF7-8F8D-519E07644AF2}"/>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148978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5A8D-DB5D-4EEC-81DB-D78279C7AF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5B71D-B0AE-40F0-B9B4-19F1FD437A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653EC5-FD7E-48BA-89FE-56D5A1D835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0592472-1E83-4FCF-8F64-E3DFEF2EEF05}"/>
              </a:ext>
            </a:extLst>
          </p:cNvPr>
          <p:cNvSpPr>
            <a:spLocks noGrp="1"/>
          </p:cNvSpPr>
          <p:nvPr>
            <p:ph type="dt" sz="half" idx="10"/>
          </p:nvPr>
        </p:nvSpPr>
        <p:spPr/>
        <p:txBody>
          <a:bodyPr/>
          <a:lstStyle/>
          <a:p>
            <a:fld id="{A1CC06E7-E311-47D6-9A49-A5F7EDA953EA}" type="datetimeFigureOut">
              <a:rPr lang="en-US" smtClean="0"/>
              <a:t>11/27/2017</a:t>
            </a:fld>
            <a:endParaRPr lang="en-US"/>
          </a:p>
        </p:txBody>
      </p:sp>
      <p:sp>
        <p:nvSpPr>
          <p:cNvPr id="6" name="Footer Placeholder 5">
            <a:extLst>
              <a:ext uri="{FF2B5EF4-FFF2-40B4-BE49-F238E27FC236}">
                <a16:creationId xmlns:a16="http://schemas.microsoft.com/office/drawing/2014/main" id="{9F84763F-8140-4165-A809-06EE202EE3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54118-6914-41B5-8E62-35C038E390E2}"/>
              </a:ext>
            </a:extLst>
          </p:cNvPr>
          <p:cNvSpPr>
            <a:spLocks noGrp="1"/>
          </p:cNvSpPr>
          <p:nvPr>
            <p:ph type="sldNum" sz="quarter" idx="12"/>
          </p:nvPr>
        </p:nvSpPr>
        <p:spPr/>
        <p:txBody>
          <a:bodyPr/>
          <a:lstStyle/>
          <a:p>
            <a:fld id="{677E19F9-6939-4941-90ED-68C5E04DAB69}" type="slidenum">
              <a:rPr lang="en-US" smtClean="0"/>
              <a:t>‹#›</a:t>
            </a:fld>
            <a:endParaRPr lang="en-US"/>
          </a:p>
        </p:txBody>
      </p:sp>
    </p:spTree>
    <p:extLst>
      <p:ext uri="{BB962C8B-B14F-4D97-AF65-F5344CB8AC3E}">
        <p14:creationId xmlns:p14="http://schemas.microsoft.com/office/powerpoint/2010/main" val="1572016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C56A09-2535-4FB6-AD21-C65B90367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4F5464-558C-4BCB-B4FA-9E72CF587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C4BF3-DCE9-4A56-91D2-FAF7CAE412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C06E7-E311-47D6-9A49-A5F7EDA953EA}" type="datetimeFigureOut">
              <a:rPr lang="en-US" smtClean="0"/>
              <a:t>11/27/2017</a:t>
            </a:fld>
            <a:endParaRPr lang="en-US"/>
          </a:p>
        </p:txBody>
      </p:sp>
      <p:sp>
        <p:nvSpPr>
          <p:cNvPr id="5" name="Footer Placeholder 4">
            <a:extLst>
              <a:ext uri="{FF2B5EF4-FFF2-40B4-BE49-F238E27FC236}">
                <a16:creationId xmlns:a16="http://schemas.microsoft.com/office/drawing/2014/main" id="{3C4992CE-FD72-4DF6-A913-CFF028953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28AFD9-2784-46C5-8C6E-5D28E1326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E19F9-6939-4941-90ED-68C5E04DAB69}" type="slidenum">
              <a:rPr lang="en-US" smtClean="0"/>
              <a:t>‹#›</a:t>
            </a:fld>
            <a:endParaRPr lang="en-US"/>
          </a:p>
        </p:txBody>
      </p:sp>
    </p:spTree>
    <p:extLst>
      <p:ext uri="{BB962C8B-B14F-4D97-AF65-F5344CB8AC3E}">
        <p14:creationId xmlns:p14="http://schemas.microsoft.com/office/powerpoint/2010/main" val="2178778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522D6-118D-4260-9450-D3D3FC48FD72}"/>
              </a:ext>
            </a:extLst>
          </p:cNvPr>
          <p:cNvSpPr>
            <a:spLocks noGrp="1"/>
          </p:cNvSpPr>
          <p:nvPr>
            <p:ph type="ctrTitle"/>
          </p:nvPr>
        </p:nvSpPr>
        <p:spPr>
          <a:xfrm>
            <a:off x="1524000" y="74798"/>
            <a:ext cx="9144000" cy="2387600"/>
          </a:xfrm>
        </p:spPr>
        <p:txBody>
          <a:bodyPr/>
          <a:lstStyle/>
          <a:p>
            <a:r>
              <a:rPr lang="en-US" dirty="0">
                <a:latin typeface="Times New Roman" panose="02020603050405020304" pitchFamily="18" charset="0"/>
                <a:cs typeface="Times New Roman" panose="02020603050405020304" pitchFamily="18" charset="0"/>
              </a:rPr>
              <a:t>Inhibition of alpha-synuclein using promazine derivatives</a:t>
            </a:r>
          </a:p>
        </p:txBody>
      </p:sp>
      <p:sp>
        <p:nvSpPr>
          <p:cNvPr id="3" name="Subtitle 2">
            <a:extLst>
              <a:ext uri="{FF2B5EF4-FFF2-40B4-BE49-F238E27FC236}">
                <a16:creationId xmlns:a16="http://schemas.microsoft.com/office/drawing/2014/main" id="{84D8BE38-02B0-4A68-A21F-2B2A2ED39934}"/>
              </a:ext>
            </a:extLst>
          </p:cNvPr>
          <p:cNvSpPr>
            <a:spLocks noGrp="1"/>
          </p:cNvSpPr>
          <p:nvPr>
            <p:ph type="subTitle" idx="1"/>
          </p:nvPr>
        </p:nvSpPr>
        <p:spPr>
          <a:xfrm>
            <a:off x="3515558" y="6251698"/>
            <a:ext cx="9144000" cy="531504"/>
          </a:xfrm>
        </p:spPr>
        <p:txBody>
          <a:bodyPr>
            <a:normAutofit/>
          </a:bodyPr>
          <a:lstStyle/>
          <a:p>
            <a:r>
              <a:rPr lang="en-US" sz="2800" dirty="0">
                <a:latin typeface="Times New Roman" panose="02020603050405020304" pitchFamily="18" charset="0"/>
                <a:cs typeface="Times New Roman" panose="02020603050405020304" pitchFamily="18" charset="0"/>
              </a:rPr>
              <a:t>Shwetha Kochi</a:t>
            </a:r>
          </a:p>
        </p:txBody>
      </p:sp>
      <p:pic>
        <p:nvPicPr>
          <p:cNvPr id="1026" name="Picture 2" descr="Image result for aggregated alpha-synuclein structure">
            <a:extLst>
              <a:ext uri="{FF2B5EF4-FFF2-40B4-BE49-F238E27FC236}">
                <a16:creationId xmlns:a16="http://schemas.microsoft.com/office/drawing/2014/main" id="{C77027A0-4F08-42F9-9564-9D486EC82F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4285" y="2462398"/>
            <a:ext cx="3341903" cy="4189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arkinsons disease">
            <a:extLst>
              <a:ext uri="{FF2B5EF4-FFF2-40B4-BE49-F238E27FC236}">
                <a16:creationId xmlns:a16="http://schemas.microsoft.com/office/drawing/2014/main" id="{58F4BF37-70B4-4CFB-8DB3-C149BB20B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456" y="2549905"/>
            <a:ext cx="5334740" cy="361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050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7CE59-1B99-4FD0-8068-5A5DE491860A}"/>
              </a:ext>
            </a:extLst>
          </p:cNvPr>
          <p:cNvSpPr>
            <a:spLocks noGrp="1"/>
          </p:cNvSpPr>
          <p:nvPr>
            <p:ph type="title"/>
          </p:nvPr>
        </p:nvSpPr>
        <p:spPr/>
        <p:txBody>
          <a:bodyPr/>
          <a:lstStyle/>
          <a:p>
            <a:r>
              <a:rPr lang="en-US" dirty="0"/>
              <a:t>Analysis of Results</a:t>
            </a:r>
          </a:p>
        </p:txBody>
      </p:sp>
      <p:sp>
        <p:nvSpPr>
          <p:cNvPr id="3" name="TextBox 2">
            <a:extLst>
              <a:ext uri="{FF2B5EF4-FFF2-40B4-BE49-F238E27FC236}">
                <a16:creationId xmlns:a16="http://schemas.microsoft.com/office/drawing/2014/main" id="{B98037CD-ED5F-401B-955F-EB1A4C2D07DB}"/>
              </a:ext>
            </a:extLst>
          </p:cNvPr>
          <p:cNvSpPr txBox="1"/>
          <p:nvPr/>
        </p:nvSpPr>
        <p:spPr>
          <a:xfrm>
            <a:off x="747132" y="1594624"/>
            <a:ext cx="10606668"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CENTRAL QUESTION: Do the promazine derivatives inhibit alpha-synuclein’s aggregation?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Two types of data were collected: Quantitative (% ThT Signal) and Qualitative (SDS-PAGE/ECL)</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Two different scenarios can occur: Inhibitors work or the Inhibitors don’t work</a:t>
            </a:r>
          </a:p>
        </p:txBody>
      </p:sp>
      <p:pic>
        <p:nvPicPr>
          <p:cNvPr id="4098" name="Picture 2" descr="An external file that holds a picture, illustration, etc.&#10;Object name is zbc0201481940003.jpg">
            <a:extLst>
              <a:ext uri="{FF2B5EF4-FFF2-40B4-BE49-F238E27FC236}">
                <a16:creationId xmlns:a16="http://schemas.microsoft.com/office/drawing/2014/main" id="{A822514D-A9B7-49B6-96C7-4E22876C4D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165"/>
          <a:stretch/>
        </p:blipFill>
        <p:spPr bwMode="auto">
          <a:xfrm>
            <a:off x="503663" y="3429000"/>
            <a:ext cx="4685618" cy="29331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n external file that holds a picture, illustration, etc.&#10;Object name is zbc0201481940003.jpg">
            <a:extLst>
              <a:ext uri="{FF2B5EF4-FFF2-40B4-BE49-F238E27FC236}">
                <a16:creationId xmlns:a16="http://schemas.microsoft.com/office/drawing/2014/main" id="{2C4C4A28-A51D-40F0-92B2-00FF78BC90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260" b="31707"/>
          <a:stretch/>
        </p:blipFill>
        <p:spPr bwMode="auto">
          <a:xfrm>
            <a:off x="5293771" y="3428572"/>
            <a:ext cx="5388182" cy="293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53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28CD-083E-4BAE-A014-2250D640D46E}"/>
              </a:ext>
            </a:extLst>
          </p:cNvPr>
          <p:cNvSpPr>
            <a:spLocks noGrp="1"/>
          </p:cNvSpPr>
          <p:nvPr>
            <p:ph type="title"/>
          </p:nvPr>
        </p:nvSpPr>
        <p:spPr/>
        <p:txBody>
          <a:bodyPr/>
          <a:lstStyle/>
          <a:p>
            <a:r>
              <a:rPr lang="en-US" dirty="0"/>
              <a:t>Problems and Progress</a:t>
            </a:r>
          </a:p>
        </p:txBody>
      </p:sp>
      <p:sp>
        <p:nvSpPr>
          <p:cNvPr id="3" name="TextBox 2">
            <a:extLst>
              <a:ext uri="{FF2B5EF4-FFF2-40B4-BE49-F238E27FC236}">
                <a16:creationId xmlns:a16="http://schemas.microsoft.com/office/drawing/2014/main" id="{BBB392D2-B3CF-4A85-8225-BBEB50C2DB80}"/>
              </a:ext>
            </a:extLst>
          </p:cNvPr>
          <p:cNvSpPr txBox="1"/>
          <p:nvPr/>
        </p:nvSpPr>
        <p:spPr>
          <a:xfrm>
            <a:off x="838200" y="1572322"/>
            <a:ext cx="10515600" cy="36009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CENTRAL QUESTION: Do the Promazine derivatives inhibit alpha-synuclein aggregation?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Did we answer the question? Think back to the results on the previous slide…</a:t>
            </a:r>
          </a:p>
          <a:p>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Problems that might occur: </a:t>
            </a:r>
          </a:p>
          <a:p>
            <a:r>
              <a:rPr lang="en-US" sz="2000" dirty="0">
                <a:latin typeface="Times New Roman" panose="02020603050405020304" pitchFamily="18" charset="0"/>
                <a:cs typeface="Times New Roman" panose="02020603050405020304" pitchFamily="18" charset="0"/>
              </a:rPr>
              <a:t>Thioflavin T staining might interact with the alpha-synuclein during the 30-min incubation period</a:t>
            </a:r>
          </a:p>
          <a:p>
            <a:r>
              <a:rPr lang="en-US" sz="2000" dirty="0">
                <a:latin typeface="Times New Roman" panose="02020603050405020304" pitchFamily="18" charset="0"/>
                <a:cs typeface="Times New Roman" panose="02020603050405020304" pitchFamily="18" charset="0"/>
              </a:rPr>
              <a:t>Artifact may present itself in the SDS-PAGE gel results</a:t>
            </a:r>
          </a:p>
          <a:p>
            <a:endParaRPr lang="en-US" sz="20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Progress that can be made:</a:t>
            </a:r>
          </a:p>
          <a:p>
            <a:r>
              <a:rPr lang="en-US" sz="2000" dirty="0">
                <a:latin typeface="Times New Roman" panose="02020603050405020304" pitchFamily="18" charset="0"/>
                <a:cs typeface="Times New Roman" panose="02020603050405020304" pitchFamily="18" charset="0"/>
              </a:rPr>
              <a:t>Mechanism of inhibition</a:t>
            </a:r>
          </a:p>
          <a:p>
            <a:r>
              <a:rPr lang="en-US" sz="2000" dirty="0">
                <a:latin typeface="Times New Roman" panose="02020603050405020304" pitchFamily="18" charset="0"/>
                <a:cs typeface="Times New Roman" panose="02020603050405020304" pitchFamily="18" charset="0"/>
              </a:rPr>
              <a:t>Drug studies using these derivatives as “main ingredients”</a:t>
            </a:r>
          </a:p>
        </p:txBody>
      </p:sp>
    </p:spTree>
    <p:extLst>
      <p:ext uri="{BB962C8B-B14F-4D97-AF65-F5344CB8AC3E}">
        <p14:creationId xmlns:p14="http://schemas.microsoft.com/office/powerpoint/2010/main" val="2274198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F292-A939-4D70-99C7-0D435958BDC0}"/>
              </a:ext>
            </a:extLst>
          </p:cNvPr>
          <p:cNvSpPr>
            <a:spLocks noGrp="1"/>
          </p:cNvSpPr>
          <p:nvPr>
            <p:ph type="title"/>
          </p:nvPr>
        </p:nvSpPr>
        <p:spPr/>
        <p:txBody>
          <a:bodyPr/>
          <a:lstStyle/>
          <a:p>
            <a:r>
              <a:rPr lang="en-US" dirty="0"/>
              <a:t>References</a:t>
            </a:r>
          </a:p>
        </p:txBody>
      </p:sp>
      <p:sp>
        <p:nvSpPr>
          <p:cNvPr id="3" name="TextBox 2">
            <a:extLst>
              <a:ext uri="{FF2B5EF4-FFF2-40B4-BE49-F238E27FC236}">
                <a16:creationId xmlns:a16="http://schemas.microsoft.com/office/drawing/2014/main" id="{7D5EDCA2-A35D-45B5-8446-3F4C9212471E}"/>
              </a:ext>
            </a:extLst>
          </p:cNvPr>
          <p:cNvSpPr txBox="1"/>
          <p:nvPr/>
        </p:nvSpPr>
        <p:spPr>
          <a:xfrm>
            <a:off x="509666" y="1439056"/>
            <a:ext cx="11272603" cy="5078313"/>
          </a:xfrm>
          <a:prstGeom prst="rect">
            <a:avLst/>
          </a:prstGeom>
          <a:noFill/>
        </p:spPr>
        <p:txBody>
          <a:bodyPr wrap="square" rtlCol="0">
            <a:spAutoFit/>
          </a:bodyPr>
          <a:lstStyle/>
          <a:p>
            <a:r>
              <a:rPr lang="en-US" dirty="0"/>
              <a:t>Olanow, C. W., &amp; Brundin, P. (2013). </a:t>
            </a:r>
            <a:r>
              <a:rPr lang="en-US" dirty="0" err="1"/>
              <a:t>Parkinsons</a:t>
            </a:r>
            <a:r>
              <a:rPr lang="en-US" dirty="0"/>
              <a:t> Disease and Alpha Synuclein: Is </a:t>
            </a:r>
            <a:r>
              <a:rPr lang="en-US" dirty="0" err="1"/>
              <a:t>Parkinsons</a:t>
            </a:r>
            <a:r>
              <a:rPr lang="en-US" dirty="0"/>
              <a:t> Disease a Prion-Like Disorder? </a:t>
            </a:r>
            <a:r>
              <a:rPr lang="en-US" i="1" dirty="0"/>
              <a:t>Movement Disorders,</a:t>
            </a:r>
            <a:r>
              <a:rPr lang="en-US" dirty="0"/>
              <a:t> </a:t>
            </a:r>
            <a:r>
              <a:rPr lang="en-US" i="1" dirty="0"/>
              <a:t>28</a:t>
            </a:r>
            <a:r>
              <a:rPr lang="en-US" dirty="0"/>
              <a:t>(1), 31-40. doi:10.1002/mds.25373</a:t>
            </a:r>
          </a:p>
          <a:p>
            <a:r>
              <a:rPr lang="en-US" dirty="0"/>
              <a:t>Brundin, P., &amp; Melki, R. (2017). Prying into the Prion Hypothesis for </a:t>
            </a:r>
            <a:r>
              <a:rPr lang="en-US" dirty="0" err="1"/>
              <a:t>Parkinsons</a:t>
            </a:r>
            <a:r>
              <a:rPr lang="en-US" dirty="0"/>
              <a:t> Disease. </a:t>
            </a:r>
            <a:r>
              <a:rPr lang="en-US" i="1" dirty="0"/>
              <a:t>The Journal of Neuroscience,</a:t>
            </a:r>
            <a:r>
              <a:rPr lang="en-US" dirty="0"/>
              <a:t> </a:t>
            </a:r>
            <a:r>
              <a:rPr lang="en-US" i="1" dirty="0"/>
              <a:t>37</a:t>
            </a:r>
            <a:r>
              <a:rPr lang="en-US" dirty="0"/>
              <a:t>(41), 9808-9818. doi:10.1523/jneurosci.1788-16.2017</a:t>
            </a:r>
          </a:p>
          <a:p>
            <a:r>
              <a:rPr lang="en-US" dirty="0" err="1"/>
              <a:t>Prusiner</a:t>
            </a:r>
            <a:r>
              <a:rPr lang="en-US" dirty="0"/>
              <a:t>, S. B. (2012). A Unifying Role for Prions in Neurodegenerative Diseases. </a:t>
            </a:r>
            <a:r>
              <a:rPr lang="en-US" i="1" dirty="0"/>
              <a:t>Science,336</a:t>
            </a:r>
            <a:r>
              <a:rPr lang="en-US" dirty="0"/>
              <a:t>(6088), 1511-1513. doi:10.1126/science.1222951</a:t>
            </a:r>
          </a:p>
          <a:p>
            <a:r>
              <a:rPr lang="en-US" dirty="0"/>
              <a:t>Bartels, T., Choi, J. G., &amp; </a:t>
            </a:r>
            <a:r>
              <a:rPr lang="en-US" dirty="0" err="1"/>
              <a:t>Selkoe</a:t>
            </a:r>
            <a:r>
              <a:rPr lang="en-US" dirty="0"/>
              <a:t>, D. J. (2011). α-Synuclein occurs physiologically as a helically folded tetramer that resists aggregation. </a:t>
            </a:r>
            <a:r>
              <a:rPr lang="en-US" i="1" dirty="0"/>
              <a:t>Nature,477</a:t>
            </a:r>
            <a:r>
              <a:rPr lang="en-US" dirty="0"/>
              <a:t>(7362), 107-110. doi:10.1038/nature10324</a:t>
            </a:r>
          </a:p>
          <a:p>
            <a:r>
              <a:rPr lang="en-US" dirty="0"/>
              <a:t>Korth, C., May, B. C., Cohen, F. E., &amp; </a:t>
            </a:r>
            <a:r>
              <a:rPr lang="en-US" dirty="0" err="1"/>
              <a:t>Prusiner</a:t>
            </a:r>
            <a:r>
              <a:rPr lang="en-US" dirty="0"/>
              <a:t>, S. B. (2001). Acridine and phenothiazine derivatives as pharmacotherapeutics for prion disease. </a:t>
            </a:r>
            <a:r>
              <a:rPr lang="en-US" i="1" dirty="0"/>
              <a:t>Proceedings of the National Academy of Sciences,98</a:t>
            </a:r>
            <a:r>
              <a:rPr lang="en-US" dirty="0"/>
              <a:t>(17), 9836-9841. doi:10.1073/pnas.161274798</a:t>
            </a:r>
          </a:p>
          <a:p>
            <a:r>
              <a:rPr lang="en-US" dirty="0"/>
              <a:t>Cornford, E. M., Young, D., &amp; Paxton, J. W. (1992). Comparison of the blood-brain barrier and liver penetration of acridine antitumor drugs. </a:t>
            </a:r>
            <a:r>
              <a:rPr lang="en-US" i="1" dirty="0"/>
              <a:t>Cancer Chemotherapy and Pharmacology,29</a:t>
            </a:r>
            <a:r>
              <a:rPr lang="en-US" dirty="0"/>
              <a:t>(6), 439-444. doi:10.1007/bf00684844</a:t>
            </a:r>
          </a:p>
          <a:p>
            <a:r>
              <a:rPr lang="en-US" dirty="0"/>
              <a:t>Herva, M. E., Zibaee, S., Fraser, G., Barker, R. A., </a:t>
            </a:r>
            <a:r>
              <a:rPr lang="en-US" dirty="0" err="1"/>
              <a:t>Goedert</a:t>
            </a:r>
            <a:r>
              <a:rPr lang="en-US" dirty="0"/>
              <a:t>, M., &amp; </a:t>
            </a:r>
            <a:r>
              <a:rPr lang="en-US" dirty="0" err="1"/>
              <a:t>Spillantini</a:t>
            </a:r>
            <a:r>
              <a:rPr lang="en-US" dirty="0"/>
              <a:t>, M. G. (2014). Anti-amyloid Compounds Inhibit α-Synuclein Aggregation Induced by Protein Misfolding Cyclic Amplification (PMCA). </a:t>
            </a:r>
            <a:r>
              <a:rPr lang="en-US" i="1" dirty="0"/>
              <a:t>Journal of Biological Chemistry,</a:t>
            </a:r>
            <a:r>
              <a:rPr lang="en-US" dirty="0"/>
              <a:t> </a:t>
            </a:r>
            <a:r>
              <a:rPr lang="en-US" i="1" dirty="0"/>
              <a:t>289</a:t>
            </a:r>
            <a:r>
              <a:rPr lang="en-US" dirty="0"/>
              <a:t>(17), 11897-11905. doi:10.1074/jbc.m113.542340</a:t>
            </a:r>
          </a:p>
          <a:p>
            <a:r>
              <a:rPr lang="en-US" dirty="0"/>
              <a:t>Jakes, R., </a:t>
            </a:r>
            <a:r>
              <a:rPr lang="en-US" dirty="0" err="1"/>
              <a:t>Spillantini</a:t>
            </a:r>
            <a:r>
              <a:rPr lang="en-US" dirty="0"/>
              <a:t>, M. G., &amp; </a:t>
            </a:r>
            <a:r>
              <a:rPr lang="en-US" dirty="0" err="1"/>
              <a:t>Goedert</a:t>
            </a:r>
            <a:r>
              <a:rPr lang="en-US" dirty="0"/>
              <a:t>, M. (1994). Identification of two distinct synucleins from human brain. </a:t>
            </a:r>
            <a:r>
              <a:rPr lang="en-US" i="1" dirty="0"/>
              <a:t>FEBS Letters,</a:t>
            </a:r>
            <a:r>
              <a:rPr lang="en-US" dirty="0"/>
              <a:t> </a:t>
            </a:r>
            <a:r>
              <a:rPr lang="en-US" i="1" dirty="0"/>
              <a:t>345</a:t>
            </a:r>
            <a:r>
              <a:rPr lang="en-US" dirty="0"/>
              <a:t>(1), 27-32. doi:10.1016/0014-5793(94)00395-5</a:t>
            </a:r>
          </a:p>
        </p:txBody>
      </p:sp>
    </p:spTree>
    <p:extLst>
      <p:ext uri="{BB962C8B-B14F-4D97-AF65-F5344CB8AC3E}">
        <p14:creationId xmlns:p14="http://schemas.microsoft.com/office/powerpoint/2010/main" val="420499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D825A9C-466C-40D0-A463-BE863EAC9C75}"/>
              </a:ext>
            </a:extLst>
          </p:cNvPr>
          <p:cNvSpPr>
            <a:spLocks noGrp="1"/>
          </p:cNvSpPr>
          <p:nvPr>
            <p:ph type="title"/>
          </p:nvPr>
        </p:nvSpPr>
        <p:spPr/>
        <p:txBody>
          <a:bodyPr/>
          <a:lstStyle/>
          <a:p>
            <a:pPr algn="ctr"/>
            <a:r>
              <a:rPr lang="en-US" dirty="0"/>
              <a:t>Aggregated Alpha-Synuclein: Key Player of Parkinson’s Disease</a:t>
            </a:r>
          </a:p>
        </p:txBody>
      </p:sp>
      <p:pic>
        <p:nvPicPr>
          <p:cNvPr id="12290" name="Picture 2" descr="Image result for aggregated alpha-synuclein structure">
            <a:extLst>
              <a:ext uri="{FF2B5EF4-FFF2-40B4-BE49-F238E27FC236}">
                <a16:creationId xmlns:a16="http://schemas.microsoft.com/office/drawing/2014/main" id="{879C3D6E-49C1-497A-B727-5245540EE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482" y="1690688"/>
            <a:ext cx="8438472" cy="4974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95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C1060-F274-4122-A21D-538DB54A397C}"/>
              </a:ext>
            </a:extLst>
          </p:cNvPr>
          <p:cNvSpPr>
            <a:spLocks noGrp="1"/>
          </p:cNvSpPr>
          <p:nvPr>
            <p:ph type="title"/>
          </p:nvPr>
        </p:nvSpPr>
        <p:spPr/>
        <p:txBody>
          <a:bodyPr/>
          <a:lstStyle/>
          <a:p>
            <a:r>
              <a:rPr lang="en-US" dirty="0"/>
              <a:t>Conformational Change -&gt;  Prion Effect</a:t>
            </a:r>
          </a:p>
        </p:txBody>
      </p:sp>
      <p:sp>
        <p:nvSpPr>
          <p:cNvPr id="3" name="Arrow: Right 2">
            <a:extLst>
              <a:ext uri="{FF2B5EF4-FFF2-40B4-BE49-F238E27FC236}">
                <a16:creationId xmlns:a16="http://schemas.microsoft.com/office/drawing/2014/main" id="{728E3D8C-7902-427F-99F9-6A7D44BD3DDD}"/>
              </a:ext>
            </a:extLst>
          </p:cNvPr>
          <p:cNvSpPr/>
          <p:nvPr/>
        </p:nvSpPr>
        <p:spPr>
          <a:xfrm>
            <a:off x="6361355" y="729656"/>
            <a:ext cx="566569" cy="596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prion">
            <a:extLst>
              <a:ext uri="{FF2B5EF4-FFF2-40B4-BE49-F238E27FC236}">
                <a16:creationId xmlns:a16="http://schemas.microsoft.com/office/drawing/2014/main" id="{B3C050E3-AD62-44E5-B971-15477BF916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607" b="1814"/>
          <a:stretch/>
        </p:blipFill>
        <p:spPr bwMode="auto">
          <a:xfrm>
            <a:off x="8111266" y="1605853"/>
            <a:ext cx="3458864" cy="452600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mage result for prion">
            <a:extLst>
              <a:ext uri="{FF2B5EF4-FFF2-40B4-BE49-F238E27FC236}">
                <a16:creationId xmlns:a16="http://schemas.microsoft.com/office/drawing/2014/main" id="{FE897B68-71CC-45F6-926B-388D84CB2B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8234"/>
          <a:stretch/>
        </p:blipFill>
        <p:spPr bwMode="auto">
          <a:xfrm>
            <a:off x="698295" y="1515874"/>
            <a:ext cx="6764879" cy="24708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Image result for aggregated alpha synuclein">
            <a:extLst>
              <a:ext uri="{FF2B5EF4-FFF2-40B4-BE49-F238E27FC236}">
                <a16:creationId xmlns:a16="http://schemas.microsoft.com/office/drawing/2014/main" id="{87B4741C-9BAB-4884-B662-A7246C065B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295" y="4176393"/>
            <a:ext cx="6667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57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E8DF-F9B9-4013-ADAD-1EBCD6BAAEA9}"/>
              </a:ext>
            </a:extLst>
          </p:cNvPr>
          <p:cNvSpPr>
            <a:spLocks noGrp="1"/>
          </p:cNvSpPr>
          <p:nvPr>
            <p:ph type="title"/>
          </p:nvPr>
        </p:nvSpPr>
        <p:spPr>
          <a:xfrm>
            <a:off x="252046" y="224448"/>
            <a:ext cx="6594231" cy="1325563"/>
          </a:xfrm>
        </p:spPr>
        <p:txBody>
          <a:bodyPr/>
          <a:lstStyle/>
          <a:p>
            <a:r>
              <a:rPr lang="en-US" b="1" dirty="0"/>
              <a:t>Problem: Aggregation</a:t>
            </a:r>
            <a:br>
              <a:rPr lang="en-US" b="1" dirty="0"/>
            </a:br>
            <a:r>
              <a:rPr lang="en-US" b="1" dirty="0"/>
              <a:t>Solution: Inhibition!</a:t>
            </a:r>
          </a:p>
        </p:txBody>
      </p:sp>
      <p:pic>
        <p:nvPicPr>
          <p:cNvPr id="6" name="Picture 5" descr="Figure 1">
            <a:extLst>
              <a:ext uri="{FF2B5EF4-FFF2-40B4-BE49-F238E27FC236}">
                <a16:creationId xmlns:a16="http://schemas.microsoft.com/office/drawing/2014/main" id="{DD6FC5C7-CA17-4132-B40F-4EF20661FA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21670" y="224448"/>
            <a:ext cx="4403529" cy="6080515"/>
          </a:xfrm>
          <a:prstGeom prst="rect">
            <a:avLst/>
          </a:prstGeom>
          <a:noFill/>
          <a:ln>
            <a:noFill/>
          </a:ln>
        </p:spPr>
      </p:pic>
      <p:sp>
        <p:nvSpPr>
          <p:cNvPr id="3" name="TextBox 2">
            <a:extLst>
              <a:ext uri="{FF2B5EF4-FFF2-40B4-BE49-F238E27FC236}">
                <a16:creationId xmlns:a16="http://schemas.microsoft.com/office/drawing/2014/main" id="{FE536E27-4F9E-4598-A791-15A2638EE329}"/>
              </a:ext>
            </a:extLst>
          </p:cNvPr>
          <p:cNvSpPr txBox="1"/>
          <p:nvPr/>
        </p:nvSpPr>
        <p:spPr>
          <a:xfrm>
            <a:off x="252046" y="1757363"/>
            <a:ext cx="5843954" cy="489364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Neuroblastoma cells infected with scrapie prions </a:t>
            </a:r>
            <a:r>
              <a:rPr lang="en-US" sz="2400" dirty="0">
                <a:latin typeface="Times New Roman" panose="02020603050405020304" pitchFamily="18" charset="0"/>
                <a:cs typeface="Times New Roman" panose="02020603050405020304" pitchFamily="18" charset="0"/>
                <a:sym typeface="Wingdings" panose="05000000000000000000" pitchFamily="2" charset="2"/>
              </a:rPr>
              <a:t> Cell Culturing</a:t>
            </a:r>
          </a:p>
          <a:p>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r>
              <a:rPr lang="en-US" sz="2400" dirty="0">
                <a:latin typeface="Times New Roman" panose="02020603050405020304" pitchFamily="18" charset="0"/>
                <a:cs typeface="Times New Roman" panose="02020603050405020304" pitchFamily="18" charset="0"/>
                <a:sym typeface="Wingdings" panose="05000000000000000000" pitchFamily="2" charset="2"/>
              </a:rPr>
              <a:t>Cells lysed after 80% confluency  Proteinase K digestion</a:t>
            </a:r>
          </a:p>
          <a:p>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r>
              <a:rPr lang="en-US" sz="2400" dirty="0">
                <a:latin typeface="Times New Roman" panose="02020603050405020304" pitchFamily="18" charset="0"/>
                <a:cs typeface="Times New Roman" panose="02020603050405020304" pitchFamily="18" charset="0"/>
                <a:sym typeface="Wingdings" panose="05000000000000000000" pitchFamily="2" charset="2"/>
              </a:rPr>
              <a:t>Inhibitors introduced after culturing  Incubation </a:t>
            </a:r>
          </a:p>
          <a:p>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r>
              <a:rPr lang="en-US" sz="2400" dirty="0">
                <a:latin typeface="Times New Roman" panose="02020603050405020304" pitchFamily="18" charset="0"/>
                <a:cs typeface="Times New Roman" panose="02020603050405020304" pitchFamily="18" charset="0"/>
                <a:sym typeface="Wingdings" panose="05000000000000000000" pitchFamily="2" charset="2"/>
              </a:rPr>
              <a:t>SDS-PAGE + ECL  Results Shown!</a:t>
            </a:r>
          </a:p>
          <a:p>
            <a:endParaRPr lang="en-US" sz="2400" dirty="0">
              <a:latin typeface="Times New Roman" panose="02020603050405020304" pitchFamily="18" charset="0"/>
              <a:cs typeface="Times New Roman" panose="02020603050405020304" pitchFamily="18" charset="0"/>
              <a:sym typeface="Wingdings" panose="05000000000000000000" pitchFamily="2" charset="2"/>
            </a:endParaRPr>
          </a:p>
          <a:p>
            <a:r>
              <a:rPr lang="en-US" sz="2400" dirty="0">
                <a:latin typeface="Times New Roman" panose="02020603050405020304" pitchFamily="18" charset="0"/>
                <a:cs typeface="Times New Roman" panose="02020603050405020304" pitchFamily="18" charset="0"/>
                <a:sym typeface="Wingdings" panose="05000000000000000000" pitchFamily="2" charset="2"/>
              </a:rPr>
              <a:t>But this was for PrP</a:t>
            </a:r>
            <a:r>
              <a:rPr lang="en-US" sz="2400" baseline="30000" dirty="0">
                <a:latin typeface="Times New Roman" panose="02020603050405020304" pitchFamily="18" charset="0"/>
                <a:cs typeface="Times New Roman" panose="02020603050405020304" pitchFamily="18" charset="0"/>
                <a:sym typeface="Wingdings" panose="05000000000000000000" pitchFamily="2" charset="2"/>
              </a:rPr>
              <a:t>Sc</a:t>
            </a:r>
            <a:r>
              <a:rPr lang="en-US" sz="2400" dirty="0">
                <a:latin typeface="Times New Roman" panose="02020603050405020304" pitchFamily="18" charset="0"/>
                <a:cs typeface="Times New Roman" panose="02020603050405020304" pitchFamily="18" charset="0"/>
                <a:sym typeface="Wingdings" panose="05000000000000000000" pitchFamily="2" charset="2"/>
              </a:rPr>
              <a:t>…How about alpha-synuclein?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2719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2B14-56D4-4317-91EA-3420603D9201}"/>
              </a:ext>
            </a:extLst>
          </p:cNvPr>
          <p:cNvSpPr>
            <a:spLocks noGrp="1"/>
          </p:cNvSpPr>
          <p:nvPr>
            <p:ph type="title"/>
          </p:nvPr>
        </p:nvSpPr>
        <p:spPr/>
        <p:txBody>
          <a:bodyPr/>
          <a:lstStyle/>
          <a:p>
            <a:pPr algn="ctr"/>
            <a:r>
              <a:rPr lang="en-US" dirty="0">
                <a:solidFill>
                  <a:srgbClr val="FF0000"/>
                </a:solidFill>
              </a:rPr>
              <a:t>CENTRAL QUESTION</a:t>
            </a:r>
          </a:p>
        </p:txBody>
      </p:sp>
      <p:sp>
        <p:nvSpPr>
          <p:cNvPr id="3" name="TextBox 2">
            <a:extLst>
              <a:ext uri="{FF2B5EF4-FFF2-40B4-BE49-F238E27FC236}">
                <a16:creationId xmlns:a16="http://schemas.microsoft.com/office/drawing/2014/main" id="{DAD66BFA-29AE-439C-914F-6D9FD87AF6B7}"/>
              </a:ext>
            </a:extLst>
          </p:cNvPr>
          <p:cNvSpPr txBox="1"/>
          <p:nvPr/>
        </p:nvSpPr>
        <p:spPr>
          <a:xfrm>
            <a:off x="838200" y="2176463"/>
            <a:ext cx="9958388" cy="2585323"/>
          </a:xfrm>
          <a:prstGeom prst="rect">
            <a:avLst/>
          </a:prstGeom>
          <a:noFill/>
        </p:spPr>
        <p:txBody>
          <a:bodyPr wrap="square" rtlCol="0">
            <a:spAutoFit/>
          </a:bodyPr>
          <a:lstStyle/>
          <a:p>
            <a:pPr algn="ctr"/>
            <a:r>
              <a:rPr lang="en-US" sz="5400" dirty="0">
                <a:latin typeface="Times New Roman" panose="02020603050405020304" pitchFamily="18" charset="0"/>
                <a:cs typeface="Times New Roman" panose="02020603050405020304" pitchFamily="18" charset="0"/>
              </a:rPr>
              <a:t>Will these promazine derivatives that inhibited PrP</a:t>
            </a:r>
            <a:r>
              <a:rPr lang="en-US" sz="5400" baseline="30000" dirty="0">
                <a:latin typeface="Times New Roman" panose="02020603050405020304" pitchFamily="18" charset="0"/>
                <a:cs typeface="Times New Roman" panose="02020603050405020304" pitchFamily="18" charset="0"/>
              </a:rPr>
              <a:t>Sc</a:t>
            </a:r>
            <a:r>
              <a:rPr lang="en-US" sz="5400" dirty="0">
                <a:latin typeface="Times New Roman" panose="02020603050405020304" pitchFamily="18" charset="0"/>
                <a:cs typeface="Times New Roman" panose="02020603050405020304" pitchFamily="18" charset="0"/>
              </a:rPr>
              <a:t> also inhibit aggregated alpha-synuclein?</a:t>
            </a:r>
          </a:p>
        </p:txBody>
      </p:sp>
    </p:spTree>
    <p:extLst>
      <p:ext uri="{BB962C8B-B14F-4D97-AF65-F5344CB8AC3E}">
        <p14:creationId xmlns:p14="http://schemas.microsoft.com/office/powerpoint/2010/main" val="222373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01C1F-8B69-48D1-8859-302F52D863B7}"/>
              </a:ext>
            </a:extLst>
          </p:cNvPr>
          <p:cNvSpPr>
            <a:spLocks noGrp="1"/>
          </p:cNvSpPr>
          <p:nvPr>
            <p:ph type="title"/>
          </p:nvPr>
        </p:nvSpPr>
        <p:spPr/>
        <p:txBody>
          <a:bodyPr>
            <a:normAutofit/>
          </a:bodyPr>
          <a:lstStyle/>
          <a:p>
            <a:r>
              <a:rPr lang="en-US" sz="5400" dirty="0"/>
              <a:t>Strategy</a:t>
            </a:r>
          </a:p>
        </p:txBody>
      </p:sp>
      <p:sp>
        <p:nvSpPr>
          <p:cNvPr id="3" name="TextBox 2">
            <a:extLst>
              <a:ext uri="{FF2B5EF4-FFF2-40B4-BE49-F238E27FC236}">
                <a16:creationId xmlns:a16="http://schemas.microsoft.com/office/drawing/2014/main" id="{C01D5F16-6895-479E-98F6-C541EBF4094D}"/>
              </a:ext>
            </a:extLst>
          </p:cNvPr>
          <p:cNvSpPr txBox="1"/>
          <p:nvPr/>
        </p:nvSpPr>
        <p:spPr>
          <a:xfrm>
            <a:off x="428626" y="1828800"/>
            <a:ext cx="11272838" cy="403187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 PMCA Cell Line Creation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 Thioflavin T Assay x2 (beginning of reaction and after 30-min incubation)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 Proteinase K Digestion</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4: SDS-PAGE &amp; ECL</a:t>
            </a:r>
          </a:p>
        </p:txBody>
      </p:sp>
    </p:spTree>
    <p:extLst>
      <p:ext uri="{BB962C8B-B14F-4D97-AF65-F5344CB8AC3E}">
        <p14:creationId xmlns:p14="http://schemas.microsoft.com/office/powerpoint/2010/main" val="2019763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8627-5171-4362-9AEB-61006692D61A}"/>
              </a:ext>
            </a:extLst>
          </p:cNvPr>
          <p:cNvSpPr>
            <a:spLocks noGrp="1"/>
          </p:cNvSpPr>
          <p:nvPr>
            <p:ph type="title"/>
          </p:nvPr>
        </p:nvSpPr>
        <p:spPr/>
        <p:txBody>
          <a:bodyPr/>
          <a:lstStyle/>
          <a:p>
            <a:pPr algn="ctr"/>
            <a:r>
              <a:rPr lang="en-US" dirty="0"/>
              <a:t>Step 1: Protein Misfolding Cyclic Amplification (PMCA)</a:t>
            </a:r>
          </a:p>
        </p:txBody>
      </p:sp>
      <p:pic>
        <p:nvPicPr>
          <p:cNvPr id="7172" name="Picture 4" descr="Image result for beaker no background">
            <a:extLst>
              <a:ext uri="{FF2B5EF4-FFF2-40B4-BE49-F238E27FC236}">
                <a16:creationId xmlns:a16="http://schemas.microsoft.com/office/drawing/2014/main" id="{8866A43A-B384-4FDC-8594-825E3981DD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636" y="1908020"/>
            <a:ext cx="952919" cy="1091658"/>
          </a:xfrm>
          <a:prstGeom prst="rect">
            <a:avLst/>
          </a:prstGeom>
          <a:noFill/>
          <a:extLst>
            <a:ext uri="{909E8E84-426E-40DD-AFC4-6F175D3DCCD1}">
              <a14:hiddenFill xmlns:a14="http://schemas.microsoft.com/office/drawing/2010/main">
                <a:solidFill>
                  <a:srgbClr val="FFFFFF"/>
                </a:solidFill>
              </a14:hiddenFill>
            </a:ext>
          </a:extLst>
        </p:spPr>
      </p:pic>
      <p:sp>
        <p:nvSpPr>
          <p:cNvPr id="22" name="Arrow: Right 21">
            <a:extLst>
              <a:ext uri="{FF2B5EF4-FFF2-40B4-BE49-F238E27FC236}">
                <a16:creationId xmlns:a16="http://schemas.microsoft.com/office/drawing/2014/main" id="{1D91E499-976C-40B0-AF8F-5D2A898D9375}"/>
              </a:ext>
            </a:extLst>
          </p:cNvPr>
          <p:cNvSpPr/>
          <p:nvPr/>
        </p:nvSpPr>
        <p:spPr>
          <a:xfrm>
            <a:off x="2566286" y="2285328"/>
            <a:ext cx="847493" cy="3370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1" name="Group 7170">
            <a:extLst>
              <a:ext uri="{FF2B5EF4-FFF2-40B4-BE49-F238E27FC236}">
                <a16:creationId xmlns:a16="http://schemas.microsoft.com/office/drawing/2014/main" id="{31470783-31D4-433E-9E39-670C228E09AD}"/>
              </a:ext>
            </a:extLst>
          </p:cNvPr>
          <p:cNvGrpSpPr/>
          <p:nvPr/>
        </p:nvGrpSpPr>
        <p:grpSpPr>
          <a:xfrm>
            <a:off x="6775395" y="5550358"/>
            <a:ext cx="1250447" cy="1350938"/>
            <a:chOff x="3873596" y="4159405"/>
            <a:chExt cx="1250447" cy="1350938"/>
          </a:xfrm>
        </p:grpSpPr>
        <p:sp>
          <p:nvSpPr>
            <p:cNvPr id="26" name="Arrow: Up 25">
              <a:extLst>
                <a:ext uri="{FF2B5EF4-FFF2-40B4-BE49-F238E27FC236}">
                  <a16:creationId xmlns:a16="http://schemas.microsoft.com/office/drawing/2014/main" id="{6FC8FC8B-543C-4950-B520-31A34893C930}"/>
                </a:ext>
              </a:extLst>
            </p:cNvPr>
            <p:cNvSpPr/>
            <p:nvPr/>
          </p:nvSpPr>
          <p:spPr>
            <a:xfrm>
              <a:off x="3957869"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Up 28">
              <a:extLst>
                <a:ext uri="{FF2B5EF4-FFF2-40B4-BE49-F238E27FC236}">
                  <a16:creationId xmlns:a16="http://schemas.microsoft.com/office/drawing/2014/main" id="{C0DFBA56-285E-4FE0-8134-D166F57EEC3B}"/>
                </a:ext>
              </a:extLst>
            </p:cNvPr>
            <p:cNvSpPr/>
            <p:nvPr/>
          </p:nvSpPr>
          <p:spPr>
            <a:xfrm>
              <a:off x="4375226"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Up 29">
              <a:extLst>
                <a:ext uri="{FF2B5EF4-FFF2-40B4-BE49-F238E27FC236}">
                  <a16:creationId xmlns:a16="http://schemas.microsoft.com/office/drawing/2014/main" id="{EE5F4A88-752B-4C47-9076-F28C2EC75827}"/>
                </a:ext>
              </a:extLst>
            </p:cNvPr>
            <p:cNvSpPr/>
            <p:nvPr/>
          </p:nvSpPr>
          <p:spPr>
            <a:xfrm>
              <a:off x="4832426"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33569B8-5469-480E-9869-086DE42B6B32}"/>
                </a:ext>
              </a:extLst>
            </p:cNvPr>
            <p:cNvSpPr txBox="1"/>
            <p:nvPr/>
          </p:nvSpPr>
          <p:spPr>
            <a:xfrm>
              <a:off x="3873596" y="5141011"/>
              <a:ext cx="351497" cy="369332"/>
            </a:xfrm>
            <a:prstGeom prst="rect">
              <a:avLst/>
            </a:prstGeom>
            <a:noFill/>
          </p:spPr>
          <p:txBody>
            <a:bodyPr wrap="square" rtlCol="0">
              <a:spAutoFit/>
            </a:bodyPr>
            <a:lstStyle/>
            <a:p>
              <a:r>
                <a:rPr lang="en-US" b="1" dirty="0">
                  <a:solidFill>
                    <a:srgbClr val="FF0000"/>
                  </a:solidFill>
                </a:rPr>
                <a:t>6</a:t>
              </a:r>
            </a:p>
          </p:txBody>
        </p:sp>
        <p:sp>
          <p:nvSpPr>
            <p:cNvPr id="34" name="TextBox 33">
              <a:extLst>
                <a:ext uri="{FF2B5EF4-FFF2-40B4-BE49-F238E27FC236}">
                  <a16:creationId xmlns:a16="http://schemas.microsoft.com/office/drawing/2014/main" id="{2542AA2D-C58A-4BE3-9F93-21573EE4B45F}"/>
                </a:ext>
              </a:extLst>
            </p:cNvPr>
            <p:cNvSpPr txBox="1"/>
            <p:nvPr/>
          </p:nvSpPr>
          <p:spPr>
            <a:xfrm>
              <a:off x="4307447" y="5136405"/>
              <a:ext cx="351497" cy="369332"/>
            </a:xfrm>
            <a:prstGeom prst="rect">
              <a:avLst/>
            </a:prstGeom>
            <a:noFill/>
          </p:spPr>
          <p:txBody>
            <a:bodyPr wrap="square" rtlCol="0">
              <a:spAutoFit/>
            </a:bodyPr>
            <a:lstStyle/>
            <a:p>
              <a:r>
                <a:rPr lang="en-US" b="1" dirty="0">
                  <a:solidFill>
                    <a:srgbClr val="FF0000"/>
                  </a:solidFill>
                </a:rPr>
                <a:t>7</a:t>
              </a:r>
            </a:p>
          </p:txBody>
        </p:sp>
        <p:sp>
          <p:nvSpPr>
            <p:cNvPr id="37" name="TextBox 36">
              <a:extLst>
                <a:ext uri="{FF2B5EF4-FFF2-40B4-BE49-F238E27FC236}">
                  <a16:creationId xmlns:a16="http://schemas.microsoft.com/office/drawing/2014/main" id="{6FB44E64-60A8-4306-94E8-190F31D01E94}"/>
                </a:ext>
              </a:extLst>
            </p:cNvPr>
            <p:cNvSpPr txBox="1"/>
            <p:nvPr/>
          </p:nvSpPr>
          <p:spPr>
            <a:xfrm>
              <a:off x="4772546" y="5136405"/>
              <a:ext cx="351497" cy="369332"/>
            </a:xfrm>
            <a:prstGeom prst="rect">
              <a:avLst/>
            </a:prstGeom>
            <a:noFill/>
          </p:spPr>
          <p:txBody>
            <a:bodyPr wrap="square" rtlCol="0">
              <a:spAutoFit/>
            </a:bodyPr>
            <a:lstStyle/>
            <a:p>
              <a:r>
                <a:rPr lang="en-US" b="1" dirty="0">
                  <a:solidFill>
                    <a:srgbClr val="FF0000"/>
                  </a:solidFill>
                </a:rPr>
                <a:t>8</a:t>
              </a:r>
            </a:p>
          </p:txBody>
        </p:sp>
      </p:grpSp>
      <p:sp>
        <p:nvSpPr>
          <p:cNvPr id="28" name="TextBox 27">
            <a:extLst>
              <a:ext uri="{FF2B5EF4-FFF2-40B4-BE49-F238E27FC236}">
                <a16:creationId xmlns:a16="http://schemas.microsoft.com/office/drawing/2014/main" id="{B48FAE0C-4F65-47FA-BFC2-8EC195329E7E}"/>
              </a:ext>
            </a:extLst>
          </p:cNvPr>
          <p:cNvSpPr txBox="1"/>
          <p:nvPr/>
        </p:nvSpPr>
        <p:spPr>
          <a:xfrm>
            <a:off x="533983" y="3715329"/>
            <a:ext cx="3554414" cy="2585323"/>
          </a:xfrm>
          <a:prstGeom prst="rect">
            <a:avLst/>
          </a:prstGeom>
          <a:noFill/>
        </p:spPr>
        <p:txBody>
          <a:bodyPr wrap="square" rtlCol="0">
            <a:spAutoFit/>
          </a:bodyPr>
          <a:lstStyle/>
          <a:p>
            <a:r>
              <a:rPr lang="en-US" b="1" dirty="0"/>
              <a:t>1,2</a:t>
            </a:r>
            <a:r>
              <a:rPr lang="en-US" dirty="0"/>
              <a:t>: Promazine Inhibitor + Alpha-Synuclein (2 or 10 </a:t>
            </a:r>
            <a:r>
              <a:rPr lang="el-GR" dirty="0"/>
              <a:t>μ</a:t>
            </a:r>
            <a:r>
              <a:rPr lang="en-US" dirty="0"/>
              <a:t>M)</a:t>
            </a:r>
          </a:p>
          <a:p>
            <a:r>
              <a:rPr lang="en-US" b="1" dirty="0"/>
              <a:t>3.4</a:t>
            </a:r>
            <a:r>
              <a:rPr lang="en-US" dirty="0"/>
              <a:t>: Chlorpromazine Inhibitor + Alpha-Synuclein (2 or 10 </a:t>
            </a:r>
            <a:r>
              <a:rPr lang="el-GR" dirty="0"/>
              <a:t>μ</a:t>
            </a:r>
            <a:r>
              <a:rPr lang="en-US" dirty="0"/>
              <a:t>M)</a:t>
            </a:r>
          </a:p>
          <a:p>
            <a:r>
              <a:rPr lang="en-US" b="1" dirty="0"/>
              <a:t>5,6</a:t>
            </a:r>
            <a:r>
              <a:rPr lang="en-US" dirty="0"/>
              <a:t>: Acepromazine Inhibitor + Alpha-Synuclein (2 or 10 </a:t>
            </a:r>
            <a:r>
              <a:rPr lang="el-GR" dirty="0"/>
              <a:t>μ</a:t>
            </a:r>
            <a:r>
              <a:rPr lang="en-US" dirty="0"/>
              <a:t>M)</a:t>
            </a:r>
          </a:p>
          <a:p>
            <a:r>
              <a:rPr lang="en-US" b="1" dirty="0"/>
              <a:t>7</a:t>
            </a:r>
            <a:r>
              <a:rPr lang="en-US" dirty="0"/>
              <a:t>: Alpha-Synuclein (control)</a:t>
            </a:r>
          </a:p>
          <a:p>
            <a:r>
              <a:rPr lang="en-US" b="1" dirty="0"/>
              <a:t>8</a:t>
            </a:r>
            <a:r>
              <a:rPr lang="en-US" dirty="0"/>
              <a:t>: DMSO + Alpha-Synuclein (control)</a:t>
            </a:r>
          </a:p>
        </p:txBody>
      </p:sp>
      <p:sp>
        <p:nvSpPr>
          <p:cNvPr id="7168" name="Arrow: Right 7167">
            <a:extLst>
              <a:ext uri="{FF2B5EF4-FFF2-40B4-BE49-F238E27FC236}">
                <a16:creationId xmlns:a16="http://schemas.microsoft.com/office/drawing/2014/main" id="{90ACF9BD-86A5-4FC2-B88B-CA647ED4C318}"/>
              </a:ext>
            </a:extLst>
          </p:cNvPr>
          <p:cNvSpPr/>
          <p:nvPr/>
        </p:nvSpPr>
        <p:spPr>
          <a:xfrm>
            <a:off x="7414261" y="2248860"/>
            <a:ext cx="1359775" cy="367092"/>
          </a:xfrm>
          <a:prstGeom prst="rightArrow">
            <a:avLst>
              <a:gd name="adj1" fmla="val 566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9" name="TextBox 7168">
            <a:extLst>
              <a:ext uri="{FF2B5EF4-FFF2-40B4-BE49-F238E27FC236}">
                <a16:creationId xmlns:a16="http://schemas.microsoft.com/office/drawing/2014/main" id="{8890A83F-37FF-479E-B84C-50D7DEC52230}"/>
              </a:ext>
            </a:extLst>
          </p:cNvPr>
          <p:cNvSpPr txBox="1"/>
          <p:nvPr/>
        </p:nvSpPr>
        <p:spPr>
          <a:xfrm>
            <a:off x="9209135" y="2029232"/>
            <a:ext cx="3256156" cy="923330"/>
          </a:xfrm>
          <a:prstGeom prst="rect">
            <a:avLst/>
          </a:prstGeom>
          <a:noFill/>
        </p:spPr>
        <p:txBody>
          <a:bodyPr wrap="square" rtlCol="0">
            <a:spAutoFit/>
          </a:bodyPr>
          <a:lstStyle/>
          <a:p>
            <a:r>
              <a:rPr lang="en-US" dirty="0"/>
              <a:t>4 cycles of:</a:t>
            </a:r>
          </a:p>
          <a:p>
            <a:pPr marL="285750" indent="-285750">
              <a:buFontTx/>
              <a:buChar char="-"/>
            </a:pPr>
            <a:r>
              <a:rPr lang="en-US" dirty="0"/>
              <a:t>20 second Sonication</a:t>
            </a:r>
          </a:p>
          <a:p>
            <a:pPr marL="285750" indent="-285750">
              <a:buFontTx/>
              <a:buChar char="-"/>
            </a:pPr>
            <a:r>
              <a:rPr lang="en-US" dirty="0"/>
              <a:t>30-minute Incubation</a:t>
            </a:r>
          </a:p>
        </p:txBody>
      </p:sp>
      <p:grpSp>
        <p:nvGrpSpPr>
          <p:cNvPr id="42" name="Group 41">
            <a:extLst>
              <a:ext uri="{FF2B5EF4-FFF2-40B4-BE49-F238E27FC236}">
                <a16:creationId xmlns:a16="http://schemas.microsoft.com/office/drawing/2014/main" id="{ED2A4D18-BD9B-425E-9DD0-82E1514CD598}"/>
              </a:ext>
            </a:extLst>
          </p:cNvPr>
          <p:cNvGrpSpPr/>
          <p:nvPr/>
        </p:nvGrpSpPr>
        <p:grpSpPr>
          <a:xfrm>
            <a:off x="6656276" y="3569974"/>
            <a:ext cx="1219202" cy="1921800"/>
            <a:chOff x="814850" y="1995143"/>
            <a:chExt cx="1219202" cy="1921800"/>
          </a:xfrm>
        </p:grpSpPr>
        <p:pic>
          <p:nvPicPr>
            <p:cNvPr id="43" name="Picture 2" descr="Image result for centrifuge tubes clipart no background">
              <a:extLst>
                <a:ext uri="{FF2B5EF4-FFF2-40B4-BE49-F238E27FC236}">
                  <a16:creationId xmlns:a16="http://schemas.microsoft.com/office/drawing/2014/main" id="{9562E0BB-44C0-488F-B0B0-9B9723B12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Image result for centrifuge tubes clipart no background">
              <a:extLst>
                <a:ext uri="{FF2B5EF4-FFF2-40B4-BE49-F238E27FC236}">
                  <a16:creationId xmlns:a16="http://schemas.microsoft.com/office/drawing/2014/main" id="{5C77819D-206A-4D9E-ABFC-A655D478A0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1"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centrifuge tubes clipart no background">
              <a:extLst>
                <a:ext uri="{FF2B5EF4-FFF2-40B4-BE49-F238E27FC236}">
                  <a16:creationId xmlns:a16="http://schemas.microsoft.com/office/drawing/2014/main" id="{40AE18A5-1809-43CB-9852-C07814185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2667217"/>
              <a:ext cx="351497" cy="589800"/>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Group 45">
              <a:extLst>
                <a:ext uri="{FF2B5EF4-FFF2-40B4-BE49-F238E27FC236}">
                  <a16:creationId xmlns:a16="http://schemas.microsoft.com/office/drawing/2014/main" id="{5EAE9B8E-4C57-4174-85BA-4E48A2E382C2}"/>
                </a:ext>
              </a:extLst>
            </p:cNvPr>
            <p:cNvGrpSpPr/>
            <p:nvPr/>
          </p:nvGrpSpPr>
          <p:grpSpPr>
            <a:xfrm>
              <a:off x="814850" y="1995143"/>
              <a:ext cx="785350" cy="589800"/>
              <a:chOff x="814850" y="1995143"/>
              <a:chExt cx="785350" cy="589800"/>
            </a:xfrm>
          </p:grpSpPr>
          <p:pic>
            <p:nvPicPr>
              <p:cNvPr id="57" name="Picture 2" descr="Image result for centrifuge tubes clipart no background">
                <a:extLst>
                  <a:ext uri="{FF2B5EF4-FFF2-40B4-BE49-F238E27FC236}">
                    <a16:creationId xmlns:a16="http://schemas.microsoft.com/office/drawing/2014/main" id="{5E797C63-4BD0-484E-B359-E549265D78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Image result for centrifuge tubes clipart no background">
                <a:extLst>
                  <a:ext uri="{FF2B5EF4-FFF2-40B4-BE49-F238E27FC236}">
                    <a16:creationId xmlns:a16="http://schemas.microsoft.com/office/drawing/2014/main" id="{D4D27683-7A82-43EB-8BA9-DB160D4D9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1995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pic>
          <p:nvPicPr>
            <p:cNvPr id="47" name="Picture 2" descr="Image result for centrifuge tubes clipart no background">
              <a:extLst>
                <a:ext uri="{FF2B5EF4-FFF2-40B4-BE49-F238E27FC236}">
                  <a16:creationId xmlns:a16="http://schemas.microsoft.com/office/drawing/2014/main" id="{661993DE-DD8A-473B-8EF2-8B8FFED80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Image result for centrifuge tubes clipart no background">
              <a:extLst>
                <a:ext uri="{FF2B5EF4-FFF2-40B4-BE49-F238E27FC236}">
                  <a16:creationId xmlns:a16="http://schemas.microsoft.com/office/drawing/2014/main" id="{AE02BCB1-1A2D-4800-9521-03FC660797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centrifuge tubes clipart no background">
              <a:extLst>
                <a:ext uri="{FF2B5EF4-FFF2-40B4-BE49-F238E27FC236}">
                  <a16:creationId xmlns:a16="http://schemas.microsoft.com/office/drawing/2014/main" id="{727C9B32-DE1F-4201-B85F-CE578E63E4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centrifuge tubes clipart no background">
              <a:extLst>
                <a:ext uri="{FF2B5EF4-FFF2-40B4-BE49-F238E27FC236}">
                  <a16:creationId xmlns:a16="http://schemas.microsoft.com/office/drawing/2014/main" id="{2264B133-5FAE-4F22-90B3-0F3069A55A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555" y="2661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1" name="Group 60">
            <a:extLst>
              <a:ext uri="{FF2B5EF4-FFF2-40B4-BE49-F238E27FC236}">
                <a16:creationId xmlns:a16="http://schemas.microsoft.com/office/drawing/2014/main" id="{8F891A8B-9F98-4C5E-9E91-D18EC2E29F1F}"/>
              </a:ext>
            </a:extLst>
          </p:cNvPr>
          <p:cNvGrpSpPr/>
          <p:nvPr/>
        </p:nvGrpSpPr>
        <p:grpSpPr>
          <a:xfrm>
            <a:off x="4499328" y="3579631"/>
            <a:ext cx="1992237" cy="1921800"/>
            <a:chOff x="814850" y="1995143"/>
            <a:chExt cx="1992237" cy="1921800"/>
          </a:xfrm>
        </p:grpSpPr>
        <p:pic>
          <p:nvPicPr>
            <p:cNvPr id="62" name="Picture 2" descr="Image result for centrifuge tubes clipart no background">
              <a:extLst>
                <a:ext uri="{FF2B5EF4-FFF2-40B4-BE49-F238E27FC236}">
                  <a16:creationId xmlns:a16="http://schemas.microsoft.com/office/drawing/2014/main" id="{4DA81F9C-D275-4665-B00F-FF63BB7C61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centrifuge tubes clipart no background">
              <a:extLst>
                <a:ext uri="{FF2B5EF4-FFF2-40B4-BE49-F238E27FC236}">
                  <a16:creationId xmlns:a16="http://schemas.microsoft.com/office/drawing/2014/main" id="{2C6CB5ED-EFC8-457A-901D-3768B89DB0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1"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centrifuge tubes clipart no background">
              <a:extLst>
                <a:ext uri="{FF2B5EF4-FFF2-40B4-BE49-F238E27FC236}">
                  <a16:creationId xmlns:a16="http://schemas.microsoft.com/office/drawing/2014/main" id="{6162E781-1B9D-4978-A3A0-39F288DBDC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2667217"/>
              <a:ext cx="351497" cy="589800"/>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oup 64">
              <a:extLst>
                <a:ext uri="{FF2B5EF4-FFF2-40B4-BE49-F238E27FC236}">
                  <a16:creationId xmlns:a16="http://schemas.microsoft.com/office/drawing/2014/main" id="{4F5A152D-34DB-4911-A278-A27BEBEE0BD1}"/>
                </a:ext>
              </a:extLst>
            </p:cNvPr>
            <p:cNvGrpSpPr/>
            <p:nvPr/>
          </p:nvGrpSpPr>
          <p:grpSpPr>
            <a:xfrm>
              <a:off x="814850" y="1995143"/>
              <a:ext cx="785350" cy="589800"/>
              <a:chOff x="814850" y="1995143"/>
              <a:chExt cx="785350" cy="589800"/>
            </a:xfrm>
          </p:grpSpPr>
          <p:pic>
            <p:nvPicPr>
              <p:cNvPr id="76" name="Picture 2" descr="Image result for centrifuge tubes clipart no background">
                <a:extLst>
                  <a:ext uri="{FF2B5EF4-FFF2-40B4-BE49-F238E27FC236}">
                    <a16:creationId xmlns:a16="http://schemas.microsoft.com/office/drawing/2014/main" id="{E91535EC-C095-4B16-AF12-7D47A090B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Image result for centrifuge tubes clipart no background">
                <a:extLst>
                  <a:ext uri="{FF2B5EF4-FFF2-40B4-BE49-F238E27FC236}">
                    <a16:creationId xmlns:a16="http://schemas.microsoft.com/office/drawing/2014/main" id="{701F1AB9-F109-4F17-AB27-A0E3CFF66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1995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pic>
          <p:nvPicPr>
            <p:cNvPr id="66" name="Picture 2" descr="Image result for centrifuge tubes clipart no background">
              <a:extLst>
                <a:ext uri="{FF2B5EF4-FFF2-40B4-BE49-F238E27FC236}">
                  <a16:creationId xmlns:a16="http://schemas.microsoft.com/office/drawing/2014/main" id="{8A3551ED-0F7A-4904-B5DD-1D56C0FFDA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centrifuge tubes clipart no background">
              <a:extLst>
                <a:ext uri="{FF2B5EF4-FFF2-40B4-BE49-F238E27FC236}">
                  <a16:creationId xmlns:a16="http://schemas.microsoft.com/office/drawing/2014/main" id="{240ACB78-D828-45EB-B761-ED3D8985F3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Image result for centrifuge tubes clipart no background">
              <a:extLst>
                <a:ext uri="{FF2B5EF4-FFF2-40B4-BE49-F238E27FC236}">
                  <a16:creationId xmlns:a16="http://schemas.microsoft.com/office/drawing/2014/main" id="{E2D1FCF0-16C6-41C7-B953-156C7C2F87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Image result for centrifuge tubes clipart no background">
              <a:extLst>
                <a:ext uri="{FF2B5EF4-FFF2-40B4-BE49-F238E27FC236}">
                  <a16:creationId xmlns:a16="http://schemas.microsoft.com/office/drawing/2014/main" id="{6635601D-6951-4DC8-9100-E84D79A02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555"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Image result for centrifuge tubes clipart no background">
              <a:extLst>
                <a:ext uri="{FF2B5EF4-FFF2-40B4-BE49-F238E27FC236}">
                  <a16:creationId xmlns:a16="http://schemas.microsoft.com/office/drawing/2014/main" id="{14913648-D127-410B-8B6D-74840D3EF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094" y="2657924"/>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descr="Image result for centrifuge tubes clipart no background">
              <a:extLst>
                <a:ext uri="{FF2B5EF4-FFF2-40B4-BE49-F238E27FC236}">
                  <a16:creationId xmlns:a16="http://schemas.microsoft.com/office/drawing/2014/main" id="{1625EE4B-8017-4B36-BCC8-05B950AD7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095"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Image result for centrifuge tubes clipart no background">
              <a:extLst>
                <a:ext uri="{FF2B5EF4-FFF2-40B4-BE49-F238E27FC236}">
                  <a16:creationId xmlns:a16="http://schemas.microsoft.com/office/drawing/2014/main" id="{9265334E-A2FA-4F4F-9589-4679375A3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59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Image result for centrifuge tubes clipart no background">
              <a:extLst>
                <a:ext uri="{FF2B5EF4-FFF2-40B4-BE49-F238E27FC236}">
                  <a16:creationId xmlns:a16="http://schemas.microsoft.com/office/drawing/2014/main" id="{C76FE775-D598-4402-8C6D-AC56B759F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09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Image result for centrifuge tubes clipart no background">
              <a:extLst>
                <a:ext uri="{FF2B5EF4-FFF2-40B4-BE49-F238E27FC236}">
                  <a16:creationId xmlns:a16="http://schemas.microsoft.com/office/drawing/2014/main" id="{F055BDDE-C84C-4E24-B042-FB6E590AD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590" y="3320705"/>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Image result for centrifuge tubes clipart no background">
              <a:extLst>
                <a:ext uri="{FF2B5EF4-FFF2-40B4-BE49-F238E27FC236}">
                  <a16:creationId xmlns:a16="http://schemas.microsoft.com/office/drawing/2014/main" id="{F688F4EB-CD66-4CF9-B714-E03FAC53E9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590" y="2651486"/>
              <a:ext cx="351497" cy="589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76" name="Group 7175">
            <a:extLst>
              <a:ext uri="{FF2B5EF4-FFF2-40B4-BE49-F238E27FC236}">
                <a16:creationId xmlns:a16="http://schemas.microsoft.com/office/drawing/2014/main" id="{09681768-388B-4140-85D7-A8D979047BCF}"/>
              </a:ext>
            </a:extLst>
          </p:cNvPr>
          <p:cNvGrpSpPr/>
          <p:nvPr/>
        </p:nvGrpSpPr>
        <p:grpSpPr>
          <a:xfrm>
            <a:off x="3758771" y="1690688"/>
            <a:ext cx="3203073" cy="1654678"/>
            <a:chOff x="3758771" y="1690688"/>
            <a:chExt cx="3203073" cy="1654678"/>
          </a:xfrm>
        </p:grpSpPr>
        <p:grpSp>
          <p:nvGrpSpPr>
            <p:cNvPr id="4" name="Group 3">
              <a:extLst>
                <a:ext uri="{FF2B5EF4-FFF2-40B4-BE49-F238E27FC236}">
                  <a16:creationId xmlns:a16="http://schemas.microsoft.com/office/drawing/2014/main" id="{BB2CBAE3-09E3-466E-9CE2-73CAE468F57C}"/>
                </a:ext>
              </a:extLst>
            </p:cNvPr>
            <p:cNvGrpSpPr/>
            <p:nvPr/>
          </p:nvGrpSpPr>
          <p:grpSpPr>
            <a:xfrm>
              <a:off x="3758771" y="1690688"/>
              <a:ext cx="1868273" cy="1654678"/>
              <a:chOff x="814850" y="1995143"/>
              <a:chExt cx="1992237" cy="1921800"/>
            </a:xfrm>
          </p:grpSpPr>
          <p:pic>
            <p:nvPicPr>
              <p:cNvPr id="7170" name="Picture 2" descr="Image result for centrifuge tubes clipart no background">
                <a:extLst>
                  <a:ext uri="{FF2B5EF4-FFF2-40B4-BE49-F238E27FC236}">
                    <a16:creationId xmlns:a16="http://schemas.microsoft.com/office/drawing/2014/main" id="{BA37607D-1664-4218-B0F8-4B5FFE89C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centrifuge tubes clipart no background">
                <a:extLst>
                  <a:ext uri="{FF2B5EF4-FFF2-40B4-BE49-F238E27FC236}">
                    <a16:creationId xmlns:a16="http://schemas.microsoft.com/office/drawing/2014/main" id="{935DFFF1-F73A-4857-82C9-0BEF50FE62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1"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centrifuge tubes clipart no background">
                <a:extLst>
                  <a:ext uri="{FF2B5EF4-FFF2-40B4-BE49-F238E27FC236}">
                    <a16:creationId xmlns:a16="http://schemas.microsoft.com/office/drawing/2014/main" id="{542E678D-BC67-4FF7-9AA4-BD40A58944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2667217"/>
                <a:ext cx="351497" cy="5898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F8E07F2-5771-481E-AA3C-4DDD9BAAD260}"/>
                  </a:ext>
                </a:extLst>
              </p:cNvPr>
              <p:cNvGrpSpPr/>
              <p:nvPr/>
            </p:nvGrpSpPr>
            <p:grpSpPr>
              <a:xfrm>
                <a:off x="814850" y="1995143"/>
                <a:ext cx="785350" cy="589800"/>
                <a:chOff x="814850" y="1995143"/>
                <a:chExt cx="785350" cy="589800"/>
              </a:xfrm>
            </p:grpSpPr>
            <p:pic>
              <p:nvPicPr>
                <p:cNvPr id="6" name="Picture 2" descr="Image result for centrifuge tubes clipart no background">
                  <a:extLst>
                    <a:ext uri="{FF2B5EF4-FFF2-40B4-BE49-F238E27FC236}">
                      <a16:creationId xmlns:a16="http://schemas.microsoft.com/office/drawing/2014/main" id="{9768E22B-C1B4-4314-A820-DCB76E03B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centrifuge tubes clipart no background">
                  <a:extLst>
                    <a:ext uri="{FF2B5EF4-FFF2-40B4-BE49-F238E27FC236}">
                      <a16:creationId xmlns:a16="http://schemas.microsoft.com/office/drawing/2014/main" id="{E690F805-C9BE-433B-AAE1-9ED7C7E87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1995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Image result for centrifuge tubes clipart no background">
                <a:extLst>
                  <a:ext uri="{FF2B5EF4-FFF2-40B4-BE49-F238E27FC236}">
                    <a16:creationId xmlns:a16="http://schemas.microsoft.com/office/drawing/2014/main" id="{FB9A7BA7-39A1-4E3F-BC5E-797399D29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centrifuge tubes clipart no background">
                <a:extLst>
                  <a:ext uri="{FF2B5EF4-FFF2-40B4-BE49-F238E27FC236}">
                    <a16:creationId xmlns:a16="http://schemas.microsoft.com/office/drawing/2014/main" id="{4DEB35A5-88BD-40B8-9544-69E61A14E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result for centrifuge tubes clipart no background">
                <a:extLst>
                  <a:ext uri="{FF2B5EF4-FFF2-40B4-BE49-F238E27FC236}">
                    <a16:creationId xmlns:a16="http://schemas.microsoft.com/office/drawing/2014/main" id="{CD6AB986-E719-41B4-834D-3E65D991A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Image result for centrifuge tubes clipart no background">
                <a:extLst>
                  <a:ext uri="{FF2B5EF4-FFF2-40B4-BE49-F238E27FC236}">
                    <a16:creationId xmlns:a16="http://schemas.microsoft.com/office/drawing/2014/main" id="{5091F1BC-5B89-40FF-A750-36BD1383A2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555"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centrifuge tubes clipart no background">
                <a:extLst>
                  <a:ext uri="{FF2B5EF4-FFF2-40B4-BE49-F238E27FC236}">
                    <a16:creationId xmlns:a16="http://schemas.microsoft.com/office/drawing/2014/main" id="{C22169C7-FCA2-4C0E-9B37-24BCD16D6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094" y="2657924"/>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result for centrifuge tubes clipart no background">
                <a:extLst>
                  <a:ext uri="{FF2B5EF4-FFF2-40B4-BE49-F238E27FC236}">
                    <a16:creationId xmlns:a16="http://schemas.microsoft.com/office/drawing/2014/main" id="{FF13166A-67AA-4C5B-ABAB-CB680013A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095"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centrifuge tubes clipart no background">
                <a:extLst>
                  <a:ext uri="{FF2B5EF4-FFF2-40B4-BE49-F238E27FC236}">
                    <a16:creationId xmlns:a16="http://schemas.microsoft.com/office/drawing/2014/main" id="{98463603-5356-4CB1-AAE6-BC84C4663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59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mage result for centrifuge tubes clipart no background">
                <a:extLst>
                  <a:ext uri="{FF2B5EF4-FFF2-40B4-BE49-F238E27FC236}">
                    <a16:creationId xmlns:a16="http://schemas.microsoft.com/office/drawing/2014/main" id="{5324ABCD-69F8-49E1-8B75-BEF21BBFBF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09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centrifuge tubes clipart no background">
                <a:extLst>
                  <a:ext uri="{FF2B5EF4-FFF2-40B4-BE49-F238E27FC236}">
                    <a16:creationId xmlns:a16="http://schemas.microsoft.com/office/drawing/2014/main" id="{F416824A-B530-4719-876B-6FBD66CD7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590" y="3320705"/>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centrifuge tubes clipart no background">
                <a:extLst>
                  <a:ext uri="{FF2B5EF4-FFF2-40B4-BE49-F238E27FC236}">
                    <a16:creationId xmlns:a16="http://schemas.microsoft.com/office/drawing/2014/main" id="{F0B7A683-3077-42AE-80E5-52AA916A0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590" y="2651486"/>
                <a:ext cx="351497" cy="589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003E6338-9A38-43ED-ACF3-41A36F03738D}"/>
                </a:ext>
              </a:extLst>
            </p:cNvPr>
            <p:cNvGrpSpPr/>
            <p:nvPr/>
          </p:nvGrpSpPr>
          <p:grpSpPr>
            <a:xfrm>
              <a:off x="5832002" y="1746052"/>
              <a:ext cx="1129842" cy="1560610"/>
              <a:chOff x="814850" y="1995143"/>
              <a:chExt cx="1219202" cy="1921800"/>
            </a:xfrm>
          </p:grpSpPr>
          <p:pic>
            <p:nvPicPr>
              <p:cNvPr id="79" name="Picture 2" descr="Image result for centrifuge tubes clipart no background">
                <a:extLst>
                  <a:ext uri="{FF2B5EF4-FFF2-40B4-BE49-F238E27FC236}">
                    <a16:creationId xmlns:a16="http://schemas.microsoft.com/office/drawing/2014/main" id="{B998C956-FB98-4031-86AA-9A6FD20B4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Image result for centrifuge tubes clipart no background">
                <a:extLst>
                  <a:ext uri="{FF2B5EF4-FFF2-40B4-BE49-F238E27FC236}">
                    <a16:creationId xmlns:a16="http://schemas.microsoft.com/office/drawing/2014/main" id="{9BB34EFE-0C52-4660-B858-4DC5A6D5B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1"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2" descr="Image result for centrifuge tubes clipart no background">
                <a:extLst>
                  <a:ext uri="{FF2B5EF4-FFF2-40B4-BE49-F238E27FC236}">
                    <a16:creationId xmlns:a16="http://schemas.microsoft.com/office/drawing/2014/main" id="{69946474-8170-4D3B-A505-99F4387F8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2667217"/>
                <a:ext cx="351497" cy="589800"/>
              </a:xfrm>
              <a:prstGeom prst="rect">
                <a:avLst/>
              </a:prstGeom>
              <a:noFill/>
              <a:extLst>
                <a:ext uri="{909E8E84-426E-40DD-AFC4-6F175D3DCCD1}">
                  <a14:hiddenFill xmlns:a14="http://schemas.microsoft.com/office/drawing/2010/main">
                    <a:solidFill>
                      <a:srgbClr val="FFFFFF"/>
                    </a:solidFill>
                  </a14:hiddenFill>
                </a:ext>
              </a:extLst>
            </p:spPr>
          </p:pic>
          <p:grpSp>
            <p:nvGrpSpPr>
              <p:cNvPr id="82" name="Group 81">
                <a:extLst>
                  <a:ext uri="{FF2B5EF4-FFF2-40B4-BE49-F238E27FC236}">
                    <a16:creationId xmlns:a16="http://schemas.microsoft.com/office/drawing/2014/main" id="{7AB06295-08B8-4EAB-8971-042DE9CB2D07}"/>
                  </a:ext>
                </a:extLst>
              </p:cNvPr>
              <p:cNvGrpSpPr/>
              <p:nvPr/>
            </p:nvGrpSpPr>
            <p:grpSpPr>
              <a:xfrm>
                <a:off x="814850" y="1995143"/>
                <a:ext cx="785350" cy="589800"/>
                <a:chOff x="814850" y="1995143"/>
                <a:chExt cx="785350" cy="589800"/>
              </a:xfrm>
            </p:grpSpPr>
            <p:pic>
              <p:nvPicPr>
                <p:cNvPr id="93" name="Picture 2" descr="Image result for centrifuge tubes clipart no background">
                  <a:extLst>
                    <a:ext uri="{FF2B5EF4-FFF2-40B4-BE49-F238E27FC236}">
                      <a16:creationId xmlns:a16="http://schemas.microsoft.com/office/drawing/2014/main" id="{65CA9BBE-C88C-4D61-9190-2143300514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Image result for centrifuge tubes clipart no background">
                  <a:extLst>
                    <a:ext uri="{FF2B5EF4-FFF2-40B4-BE49-F238E27FC236}">
                      <a16:creationId xmlns:a16="http://schemas.microsoft.com/office/drawing/2014/main" id="{0051105C-522E-4779-AC2A-EF28A6F0C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1995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pic>
            <p:nvPicPr>
              <p:cNvPr id="83" name="Picture 2" descr="Image result for centrifuge tubes clipart no background">
                <a:extLst>
                  <a:ext uri="{FF2B5EF4-FFF2-40B4-BE49-F238E27FC236}">
                    <a16:creationId xmlns:a16="http://schemas.microsoft.com/office/drawing/2014/main" id="{52E5ABAF-B38F-4B03-8C7E-923FE3DC9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 descr="Image result for centrifuge tubes clipart no background">
                <a:extLst>
                  <a:ext uri="{FF2B5EF4-FFF2-40B4-BE49-F238E27FC236}">
                    <a16:creationId xmlns:a16="http://schemas.microsoft.com/office/drawing/2014/main" id="{3F86A3E6-8BAA-4E6F-9D2C-2EBFF1CC4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 descr="Image result for centrifuge tubes clipart no background">
                <a:extLst>
                  <a:ext uri="{FF2B5EF4-FFF2-40B4-BE49-F238E27FC236}">
                    <a16:creationId xmlns:a16="http://schemas.microsoft.com/office/drawing/2014/main" id="{DAFCE5E6-3D9B-4E83-87BF-D60ABDADF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 descr="Image result for centrifuge tubes clipart no background">
                <a:extLst>
                  <a:ext uri="{FF2B5EF4-FFF2-40B4-BE49-F238E27FC236}">
                    <a16:creationId xmlns:a16="http://schemas.microsoft.com/office/drawing/2014/main" id="{9AA1D8D9-3833-497E-81CA-BE758B3D85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555" y="2661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95" name="Group 94">
            <a:extLst>
              <a:ext uri="{FF2B5EF4-FFF2-40B4-BE49-F238E27FC236}">
                <a16:creationId xmlns:a16="http://schemas.microsoft.com/office/drawing/2014/main" id="{26554AEB-895D-4A52-8A6B-2285ED3C6881}"/>
              </a:ext>
            </a:extLst>
          </p:cNvPr>
          <p:cNvGrpSpPr/>
          <p:nvPr/>
        </p:nvGrpSpPr>
        <p:grpSpPr>
          <a:xfrm>
            <a:off x="4596036" y="5550357"/>
            <a:ext cx="2083590" cy="1350939"/>
            <a:chOff x="3873596" y="4159404"/>
            <a:chExt cx="2083590" cy="1350939"/>
          </a:xfrm>
        </p:grpSpPr>
        <p:sp>
          <p:nvSpPr>
            <p:cNvPr id="96" name="Arrow: Up 95">
              <a:extLst>
                <a:ext uri="{FF2B5EF4-FFF2-40B4-BE49-F238E27FC236}">
                  <a16:creationId xmlns:a16="http://schemas.microsoft.com/office/drawing/2014/main" id="{359D1118-43BE-4DE7-A613-C3764C2769ED}"/>
                </a:ext>
              </a:extLst>
            </p:cNvPr>
            <p:cNvSpPr/>
            <p:nvPr/>
          </p:nvSpPr>
          <p:spPr>
            <a:xfrm>
              <a:off x="3957869"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Arrow: Up 96">
              <a:extLst>
                <a:ext uri="{FF2B5EF4-FFF2-40B4-BE49-F238E27FC236}">
                  <a16:creationId xmlns:a16="http://schemas.microsoft.com/office/drawing/2014/main" id="{A07A6FB5-75DF-4551-AA75-88D5C0247831}"/>
                </a:ext>
              </a:extLst>
            </p:cNvPr>
            <p:cNvSpPr/>
            <p:nvPr/>
          </p:nvSpPr>
          <p:spPr>
            <a:xfrm>
              <a:off x="4375226"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Up 97">
              <a:extLst>
                <a:ext uri="{FF2B5EF4-FFF2-40B4-BE49-F238E27FC236}">
                  <a16:creationId xmlns:a16="http://schemas.microsoft.com/office/drawing/2014/main" id="{D7665130-3852-41A1-8168-CFAD250099BF}"/>
                </a:ext>
              </a:extLst>
            </p:cNvPr>
            <p:cNvSpPr/>
            <p:nvPr/>
          </p:nvSpPr>
          <p:spPr>
            <a:xfrm>
              <a:off x="4832426"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Arrow: Up 98">
              <a:extLst>
                <a:ext uri="{FF2B5EF4-FFF2-40B4-BE49-F238E27FC236}">
                  <a16:creationId xmlns:a16="http://schemas.microsoft.com/office/drawing/2014/main" id="{C588CE7C-B60B-49AC-957B-89137B0B5D08}"/>
                </a:ext>
              </a:extLst>
            </p:cNvPr>
            <p:cNvSpPr/>
            <p:nvPr/>
          </p:nvSpPr>
          <p:spPr>
            <a:xfrm>
              <a:off x="5239269" y="4159405"/>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Arrow: Up 99">
              <a:extLst>
                <a:ext uri="{FF2B5EF4-FFF2-40B4-BE49-F238E27FC236}">
                  <a16:creationId xmlns:a16="http://schemas.microsoft.com/office/drawing/2014/main" id="{A909CD5E-5F8B-46B2-B981-21D6FF13ACCD}"/>
                </a:ext>
              </a:extLst>
            </p:cNvPr>
            <p:cNvSpPr/>
            <p:nvPr/>
          </p:nvSpPr>
          <p:spPr>
            <a:xfrm>
              <a:off x="5646112" y="4159404"/>
              <a:ext cx="182952" cy="7502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23712475-FD2A-491F-AE9F-598FB5D3C8FD}"/>
                </a:ext>
              </a:extLst>
            </p:cNvPr>
            <p:cNvSpPr txBox="1"/>
            <p:nvPr/>
          </p:nvSpPr>
          <p:spPr>
            <a:xfrm>
              <a:off x="3873596" y="5141011"/>
              <a:ext cx="351497" cy="369332"/>
            </a:xfrm>
            <a:prstGeom prst="rect">
              <a:avLst/>
            </a:prstGeom>
            <a:noFill/>
          </p:spPr>
          <p:txBody>
            <a:bodyPr wrap="square" rtlCol="0">
              <a:spAutoFit/>
            </a:bodyPr>
            <a:lstStyle/>
            <a:p>
              <a:r>
                <a:rPr lang="en-US" b="1" dirty="0">
                  <a:solidFill>
                    <a:srgbClr val="FF0000"/>
                  </a:solidFill>
                </a:rPr>
                <a:t>1</a:t>
              </a:r>
            </a:p>
          </p:txBody>
        </p:sp>
        <p:sp>
          <p:nvSpPr>
            <p:cNvPr id="102" name="TextBox 101">
              <a:extLst>
                <a:ext uri="{FF2B5EF4-FFF2-40B4-BE49-F238E27FC236}">
                  <a16:creationId xmlns:a16="http://schemas.microsoft.com/office/drawing/2014/main" id="{BC9FDCB2-1FFF-4E3C-89D3-35417B8518C8}"/>
                </a:ext>
              </a:extLst>
            </p:cNvPr>
            <p:cNvSpPr txBox="1"/>
            <p:nvPr/>
          </p:nvSpPr>
          <p:spPr>
            <a:xfrm>
              <a:off x="4307447" y="5136405"/>
              <a:ext cx="351497" cy="369332"/>
            </a:xfrm>
            <a:prstGeom prst="rect">
              <a:avLst/>
            </a:prstGeom>
            <a:noFill/>
          </p:spPr>
          <p:txBody>
            <a:bodyPr wrap="square" rtlCol="0">
              <a:spAutoFit/>
            </a:bodyPr>
            <a:lstStyle/>
            <a:p>
              <a:r>
                <a:rPr lang="en-US" b="1" dirty="0">
                  <a:solidFill>
                    <a:srgbClr val="FF0000"/>
                  </a:solidFill>
                </a:rPr>
                <a:t>2</a:t>
              </a:r>
            </a:p>
          </p:txBody>
        </p:sp>
        <p:sp>
          <p:nvSpPr>
            <p:cNvPr id="103" name="TextBox 102">
              <a:extLst>
                <a:ext uri="{FF2B5EF4-FFF2-40B4-BE49-F238E27FC236}">
                  <a16:creationId xmlns:a16="http://schemas.microsoft.com/office/drawing/2014/main" id="{8D802139-0D47-400C-8657-AFD59425E83A}"/>
                </a:ext>
              </a:extLst>
            </p:cNvPr>
            <p:cNvSpPr txBox="1"/>
            <p:nvPr/>
          </p:nvSpPr>
          <p:spPr>
            <a:xfrm>
              <a:off x="5223762" y="5140314"/>
              <a:ext cx="351497" cy="369332"/>
            </a:xfrm>
            <a:prstGeom prst="rect">
              <a:avLst/>
            </a:prstGeom>
            <a:noFill/>
          </p:spPr>
          <p:txBody>
            <a:bodyPr wrap="square" rtlCol="0">
              <a:spAutoFit/>
            </a:bodyPr>
            <a:lstStyle/>
            <a:p>
              <a:r>
                <a:rPr lang="en-US" b="1" dirty="0">
                  <a:solidFill>
                    <a:srgbClr val="FF0000"/>
                  </a:solidFill>
                </a:rPr>
                <a:t>4</a:t>
              </a:r>
            </a:p>
          </p:txBody>
        </p:sp>
        <p:sp>
          <p:nvSpPr>
            <p:cNvPr id="104" name="TextBox 103">
              <a:extLst>
                <a:ext uri="{FF2B5EF4-FFF2-40B4-BE49-F238E27FC236}">
                  <a16:creationId xmlns:a16="http://schemas.microsoft.com/office/drawing/2014/main" id="{E0167FFA-3DEB-46E4-9350-681BDE22F0DF}"/>
                </a:ext>
              </a:extLst>
            </p:cNvPr>
            <p:cNvSpPr txBox="1"/>
            <p:nvPr/>
          </p:nvSpPr>
          <p:spPr>
            <a:xfrm>
              <a:off x="4772546" y="5136405"/>
              <a:ext cx="351497" cy="369332"/>
            </a:xfrm>
            <a:prstGeom prst="rect">
              <a:avLst/>
            </a:prstGeom>
            <a:noFill/>
          </p:spPr>
          <p:txBody>
            <a:bodyPr wrap="square" rtlCol="0">
              <a:spAutoFit/>
            </a:bodyPr>
            <a:lstStyle/>
            <a:p>
              <a:r>
                <a:rPr lang="en-US" b="1" dirty="0">
                  <a:solidFill>
                    <a:srgbClr val="FF0000"/>
                  </a:solidFill>
                </a:rPr>
                <a:t>3</a:t>
              </a:r>
            </a:p>
          </p:txBody>
        </p:sp>
        <p:sp>
          <p:nvSpPr>
            <p:cNvPr id="105" name="TextBox 104">
              <a:extLst>
                <a:ext uri="{FF2B5EF4-FFF2-40B4-BE49-F238E27FC236}">
                  <a16:creationId xmlns:a16="http://schemas.microsoft.com/office/drawing/2014/main" id="{67A9B35D-5C22-4339-8869-0659E46814AF}"/>
                </a:ext>
              </a:extLst>
            </p:cNvPr>
            <p:cNvSpPr txBox="1"/>
            <p:nvPr/>
          </p:nvSpPr>
          <p:spPr>
            <a:xfrm>
              <a:off x="5605689" y="5136405"/>
              <a:ext cx="351497" cy="369332"/>
            </a:xfrm>
            <a:prstGeom prst="rect">
              <a:avLst/>
            </a:prstGeom>
            <a:noFill/>
          </p:spPr>
          <p:txBody>
            <a:bodyPr wrap="square" rtlCol="0">
              <a:spAutoFit/>
            </a:bodyPr>
            <a:lstStyle/>
            <a:p>
              <a:r>
                <a:rPr lang="en-US" b="1" dirty="0">
                  <a:solidFill>
                    <a:srgbClr val="FF0000"/>
                  </a:solidFill>
                </a:rPr>
                <a:t>5</a:t>
              </a:r>
            </a:p>
          </p:txBody>
        </p:sp>
      </p:grpSp>
      <p:sp>
        <p:nvSpPr>
          <p:cNvPr id="7175" name="Arrow: Bent 7174">
            <a:extLst>
              <a:ext uri="{FF2B5EF4-FFF2-40B4-BE49-F238E27FC236}">
                <a16:creationId xmlns:a16="http://schemas.microsoft.com/office/drawing/2014/main" id="{BE0551BC-6561-41C5-BB1B-50F4BCFEACE3}"/>
              </a:ext>
            </a:extLst>
          </p:cNvPr>
          <p:cNvSpPr/>
          <p:nvPr/>
        </p:nvSpPr>
        <p:spPr>
          <a:xfrm rot="10800000">
            <a:off x="9991493" y="3613861"/>
            <a:ext cx="714462" cy="169411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677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95E1-40F8-4484-B60E-69AAA9B4838D}"/>
              </a:ext>
            </a:extLst>
          </p:cNvPr>
          <p:cNvSpPr>
            <a:spLocks noGrp="1"/>
          </p:cNvSpPr>
          <p:nvPr>
            <p:ph type="title"/>
          </p:nvPr>
        </p:nvSpPr>
        <p:spPr/>
        <p:txBody>
          <a:bodyPr/>
          <a:lstStyle/>
          <a:p>
            <a:r>
              <a:rPr lang="en-US" dirty="0"/>
              <a:t>Step 2: Thioflavin T Assay</a:t>
            </a:r>
          </a:p>
        </p:txBody>
      </p:sp>
      <p:sp>
        <p:nvSpPr>
          <p:cNvPr id="3" name="TextBox 2">
            <a:extLst>
              <a:ext uri="{FF2B5EF4-FFF2-40B4-BE49-F238E27FC236}">
                <a16:creationId xmlns:a16="http://schemas.microsoft.com/office/drawing/2014/main" id="{D3148C67-37F3-4D25-9E32-1FAA225D41EC}"/>
              </a:ext>
            </a:extLst>
          </p:cNvPr>
          <p:cNvSpPr txBox="1"/>
          <p:nvPr/>
        </p:nvSpPr>
        <p:spPr>
          <a:xfrm>
            <a:off x="713678" y="1594624"/>
            <a:ext cx="10640122"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Thioflavin T </a:t>
            </a:r>
            <a:r>
              <a:rPr lang="en-US" sz="2000" dirty="0">
                <a:latin typeface="Times New Roman" panose="02020603050405020304" pitchFamily="18" charset="0"/>
                <a:cs typeface="Times New Roman" panose="02020603050405020304" pitchFamily="18" charset="0"/>
                <a:sym typeface="Wingdings" panose="05000000000000000000" pitchFamily="2" charset="2"/>
              </a:rPr>
              <a:t> stain that binds to amyloid fibrils and fluoresces with binding (oh wait…alpha-synuclein has amyloid fibrils when aggregated!)</a:t>
            </a:r>
          </a:p>
          <a:p>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r>
              <a:rPr lang="en-US" sz="2000" dirty="0">
                <a:latin typeface="Times New Roman" panose="02020603050405020304" pitchFamily="18" charset="0"/>
                <a:cs typeface="Times New Roman" panose="02020603050405020304" pitchFamily="18" charset="0"/>
                <a:sym typeface="Wingdings" panose="05000000000000000000" pitchFamily="2" charset="2"/>
              </a:rPr>
              <a:t>Relationship:       Fluorescence =        concentration of aggregated alpha-synuclein</a:t>
            </a:r>
          </a:p>
          <a:p>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a:p>
            <a:r>
              <a:rPr lang="en-US" sz="2000" dirty="0">
                <a:latin typeface="Times New Roman" panose="02020603050405020304" pitchFamily="18" charset="0"/>
                <a:cs typeface="Times New Roman" panose="02020603050405020304" pitchFamily="18" charset="0"/>
                <a:sym typeface="Wingdings" panose="05000000000000000000" pitchFamily="2" charset="2"/>
              </a:rPr>
              <a:t>Quantitative Measure done twice: at beginning of reaction &amp; after 30-minute incubation</a:t>
            </a:r>
            <a:endParaRPr lang="en-US" sz="2000" dirty="0">
              <a:latin typeface="Times New Roman" panose="02020603050405020304" pitchFamily="18" charset="0"/>
              <a:cs typeface="Times New Roman" panose="02020603050405020304" pitchFamily="18" charset="0"/>
            </a:endParaRPr>
          </a:p>
        </p:txBody>
      </p:sp>
      <p:sp>
        <p:nvSpPr>
          <p:cNvPr id="4" name="Arrow: Up 3">
            <a:extLst>
              <a:ext uri="{FF2B5EF4-FFF2-40B4-BE49-F238E27FC236}">
                <a16:creationId xmlns:a16="http://schemas.microsoft.com/office/drawing/2014/main" id="{F102F7D8-3325-4529-9DA2-60C57517A814}"/>
              </a:ext>
            </a:extLst>
          </p:cNvPr>
          <p:cNvSpPr/>
          <p:nvPr/>
        </p:nvSpPr>
        <p:spPr>
          <a:xfrm>
            <a:off x="2241396" y="2505468"/>
            <a:ext cx="223024" cy="4125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6080828F-1F33-478D-9926-E779C8888974}"/>
              </a:ext>
            </a:extLst>
          </p:cNvPr>
          <p:cNvSpPr/>
          <p:nvPr/>
        </p:nvSpPr>
        <p:spPr>
          <a:xfrm>
            <a:off x="4334108" y="2505468"/>
            <a:ext cx="223024" cy="4125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volumetric flask no background">
            <a:extLst>
              <a:ext uri="{FF2B5EF4-FFF2-40B4-BE49-F238E27FC236}">
                <a16:creationId xmlns:a16="http://schemas.microsoft.com/office/drawing/2014/main" id="{FCF93826-1A77-4F79-8540-5DA5A9C716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23" r="34895" b="8626"/>
          <a:stretch/>
        </p:blipFill>
        <p:spPr bwMode="auto">
          <a:xfrm>
            <a:off x="5330667" y="4216753"/>
            <a:ext cx="464634" cy="1411318"/>
          </a:xfrm>
          <a:prstGeom prst="rect">
            <a:avLst/>
          </a:prstGeom>
          <a:noFill/>
          <a:extLst>
            <a:ext uri="{909E8E84-426E-40DD-AFC4-6F175D3DCCD1}">
              <a14:hiddenFill xmlns:a14="http://schemas.microsoft.com/office/drawing/2010/main">
                <a:solidFill>
                  <a:srgbClr val="FFFFFF"/>
                </a:solidFill>
              </a14:hiddenFill>
            </a:ext>
          </a:extLst>
        </p:spPr>
      </p:pic>
      <p:sp>
        <p:nvSpPr>
          <p:cNvPr id="6" name="Plus Sign 5">
            <a:extLst>
              <a:ext uri="{FF2B5EF4-FFF2-40B4-BE49-F238E27FC236}">
                <a16:creationId xmlns:a16="http://schemas.microsoft.com/office/drawing/2014/main" id="{98D1C6E8-C8C9-4E31-A2E5-37F77ECDEFEA}"/>
              </a:ext>
            </a:extLst>
          </p:cNvPr>
          <p:cNvSpPr/>
          <p:nvPr/>
        </p:nvSpPr>
        <p:spPr>
          <a:xfrm>
            <a:off x="4507332" y="4664378"/>
            <a:ext cx="465200" cy="417732"/>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1EB85642-EFED-4802-AB3D-2E4ED0A69B92}"/>
              </a:ext>
            </a:extLst>
          </p:cNvPr>
          <p:cNvSpPr/>
          <p:nvPr/>
        </p:nvSpPr>
        <p:spPr>
          <a:xfrm>
            <a:off x="6208607" y="4664378"/>
            <a:ext cx="1086229" cy="3647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8D0C324C-0A08-4B0C-9B12-216CE4F76746}"/>
              </a:ext>
            </a:extLst>
          </p:cNvPr>
          <p:cNvGrpSpPr/>
          <p:nvPr/>
        </p:nvGrpSpPr>
        <p:grpSpPr>
          <a:xfrm>
            <a:off x="1304693" y="3872434"/>
            <a:ext cx="2920868" cy="2048864"/>
            <a:chOff x="3758771" y="1690688"/>
            <a:chExt cx="3203073" cy="1654678"/>
          </a:xfrm>
        </p:grpSpPr>
        <p:grpSp>
          <p:nvGrpSpPr>
            <p:cNvPr id="42" name="Group 41">
              <a:extLst>
                <a:ext uri="{FF2B5EF4-FFF2-40B4-BE49-F238E27FC236}">
                  <a16:creationId xmlns:a16="http://schemas.microsoft.com/office/drawing/2014/main" id="{7B801363-C543-4B20-BA03-C230A34FBC06}"/>
                </a:ext>
              </a:extLst>
            </p:cNvPr>
            <p:cNvGrpSpPr/>
            <p:nvPr/>
          </p:nvGrpSpPr>
          <p:grpSpPr>
            <a:xfrm>
              <a:off x="3758771" y="1690688"/>
              <a:ext cx="1868273" cy="1654678"/>
              <a:chOff x="814850" y="1995143"/>
              <a:chExt cx="1992237" cy="1921800"/>
            </a:xfrm>
          </p:grpSpPr>
          <p:pic>
            <p:nvPicPr>
              <p:cNvPr id="54" name="Picture 2" descr="Image result for centrifuge tubes clipart no background">
                <a:extLst>
                  <a:ext uri="{FF2B5EF4-FFF2-40B4-BE49-F238E27FC236}">
                    <a16:creationId xmlns:a16="http://schemas.microsoft.com/office/drawing/2014/main" id="{D9D560D2-595C-44A0-8907-BB61571866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Image result for centrifuge tubes clipart no background">
                <a:extLst>
                  <a:ext uri="{FF2B5EF4-FFF2-40B4-BE49-F238E27FC236}">
                    <a16:creationId xmlns:a16="http://schemas.microsoft.com/office/drawing/2014/main" id="{05501253-BED2-4EFD-8747-CA78746C0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1"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Image result for centrifuge tubes clipart no background">
                <a:extLst>
                  <a:ext uri="{FF2B5EF4-FFF2-40B4-BE49-F238E27FC236}">
                    <a16:creationId xmlns:a16="http://schemas.microsoft.com/office/drawing/2014/main" id="{6BE08B6A-7902-4D6D-9611-FFD7FE5356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2667217"/>
                <a:ext cx="351497" cy="58980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a:extLst>
                  <a:ext uri="{FF2B5EF4-FFF2-40B4-BE49-F238E27FC236}">
                    <a16:creationId xmlns:a16="http://schemas.microsoft.com/office/drawing/2014/main" id="{78F0F372-78AD-4069-93D4-4EBB03C62902}"/>
                  </a:ext>
                </a:extLst>
              </p:cNvPr>
              <p:cNvGrpSpPr/>
              <p:nvPr/>
            </p:nvGrpSpPr>
            <p:grpSpPr>
              <a:xfrm>
                <a:off x="814850" y="1995143"/>
                <a:ext cx="785350" cy="589800"/>
                <a:chOff x="814850" y="1995143"/>
                <a:chExt cx="785350" cy="589800"/>
              </a:xfrm>
            </p:grpSpPr>
            <p:pic>
              <p:nvPicPr>
                <p:cNvPr id="68" name="Picture 2" descr="Image result for centrifuge tubes clipart no background">
                  <a:extLst>
                    <a:ext uri="{FF2B5EF4-FFF2-40B4-BE49-F238E27FC236}">
                      <a16:creationId xmlns:a16="http://schemas.microsoft.com/office/drawing/2014/main" id="{E644C2AF-03F3-4FA6-AA11-6C55E3EAE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Image result for centrifuge tubes clipart no background">
                  <a:extLst>
                    <a:ext uri="{FF2B5EF4-FFF2-40B4-BE49-F238E27FC236}">
                      <a16:creationId xmlns:a16="http://schemas.microsoft.com/office/drawing/2014/main" id="{8E15A4AD-544D-441B-975B-1D6AE285A7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1995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pic>
            <p:nvPicPr>
              <p:cNvPr id="58" name="Picture 2" descr="Image result for centrifuge tubes clipart no background">
                <a:extLst>
                  <a:ext uri="{FF2B5EF4-FFF2-40B4-BE49-F238E27FC236}">
                    <a16:creationId xmlns:a16="http://schemas.microsoft.com/office/drawing/2014/main" id="{76230DC3-4290-43DF-B376-1172DDF51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Image result for centrifuge tubes clipart no background">
                <a:extLst>
                  <a:ext uri="{FF2B5EF4-FFF2-40B4-BE49-F238E27FC236}">
                    <a16:creationId xmlns:a16="http://schemas.microsoft.com/office/drawing/2014/main" id="{49D0648E-24C5-46E4-8F16-43752B0758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Image result for centrifuge tubes clipart no background">
                <a:extLst>
                  <a:ext uri="{FF2B5EF4-FFF2-40B4-BE49-F238E27FC236}">
                    <a16:creationId xmlns:a16="http://schemas.microsoft.com/office/drawing/2014/main" id="{BF119242-3330-4CF7-A887-AFCB87AC20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Image result for centrifuge tubes clipart no background">
                <a:extLst>
                  <a:ext uri="{FF2B5EF4-FFF2-40B4-BE49-F238E27FC236}">
                    <a16:creationId xmlns:a16="http://schemas.microsoft.com/office/drawing/2014/main" id="{9E9563F6-04F4-459B-981B-2906C29C0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555"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Image result for centrifuge tubes clipart no background">
                <a:extLst>
                  <a:ext uri="{FF2B5EF4-FFF2-40B4-BE49-F238E27FC236}">
                    <a16:creationId xmlns:a16="http://schemas.microsoft.com/office/drawing/2014/main" id="{0AAAC9C6-EF87-4CA2-81B0-069B6AC30D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094" y="2657924"/>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Image result for centrifuge tubes clipart no background">
                <a:extLst>
                  <a:ext uri="{FF2B5EF4-FFF2-40B4-BE49-F238E27FC236}">
                    <a16:creationId xmlns:a16="http://schemas.microsoft.com/office/drawing/2014/main" id="{C96ACC92-9D63-4BDF-ABFA-C1420A64E6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095"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Image result for centrifuge tubes clipart no background">
                <a:extLst>
                  <a:ext uri="{FF2B5EF4-FFF2-40B4-BE49-F238E27FC236}">
                    <a16:creationId xmlns:a16="http://schemas.microsoft.com/office/drawing/2014/main" id="{8B5B921B-FE2A-42A8-B1D9-61002113A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59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Image result for centrifuge tubes clipart no background">
                <a:extLst>
                  <a:ext uri="{FF2B5EF4-FFF2-40B4-BE49-F238E27FC236}">
                    <a16:creationId xmlns:a16="http://schemas.microsoft.com/office/drawing/2014/main" id="{DD5E96EA-7C27-476A-8587-4DCF4C242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09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Image result for centrifuge tubes clipart no background">
                <a:extLst>
                  <a:ext uri="{FF2B5EF4-FFF2-40B4-BE49-F238E27FC236}">
                    <a16:creationId xmlns:a16="http://schemas.microsoft.com/office/drawing/2014/main" id="{EB2ACC5A-B7FF-479D-91CF-911FF11B0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590" y="3320705"/>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Image result for centrifuge tubes clipart no background">
                <a:extLst>
                  <a:ext uri="{FF2B5EF4-FFF2-40B4-BE49-F238E27FC236}">
                    <a16:creationId xmlns:a16="http://schemas.microsoft.com/office/drawing/2014/main" id="{97F87F7D-5189-4CFD-9BEB-6180F3418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5590" y="2651486"/>
                <a:ext cx="351497" cy="589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a:extLst>
                <a:ext uri="{FF2B5EF4-FFF2-40B4-BE49-F238E27FC236}">
                  <a16:creationId xmlns:a16="http://schemas.microsoft.com/office/drawing/2014/main" id="{C1A430BB-04D9-4B1D-9EE7-0D3030BA8A11}"/>
                </a:ext>
              </a:extLst>
            </p:cNvPr>
            <p:cNvGrpSpPr/>
            <p:nvPr/>
          </p:nvGrpSpPr>
          <p:grpSpPr>
            <a:xfrm>
              <a:off x="5832002" y="1746052"/>
              <a:ext cx="1129842" cy="1560610"/>
              <a:chOff x="814850" y="1995143"/>
              <a:chExt cx="1219202" cy="1921800"/>
            </a:xfrm>
          </p:grpSpPr>
          <p:pic>
            <p:nvPicPr>
              <p:cNvPr id="44" name="Picture 2" descr="Image result for centrifuge tubes clipart no background">
                <a:extLst>
                  <a:ext uri="{FF2B5EF4-FFF2-40B4-BE49-F238E27FC236}">
                    <a16:creationId xmlns:a16="http://schemas.microsoft.com/office/drawing/2014/main" id="{E6210A22-2522-4AA8-B7C5-8D99C60FE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Image result for centrifuge tubes clipart no background">
                <a:extLst>
                  <a:ext uri="{FF2B5EF4-FFF2-40B4-BE49-F238E27FC236}">
                    <a16:creationId xmlns:a16="http://schemas.microsoft.com/office/drawing/2014/main" id="{6C2049D4-E1FB-4D68-BB16-E143045F1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1" y="2661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Image result for centrifuge tubes clipart no background">
                <a:extLst>
                  <a:ext uri="{FF2B5EF4-FFF2-40B4-BE49-F238E27FC236}">
                    <a16:creationId xmlns:a16="http://schemas.microsoft.com/office/drawing/2014/main" id="{53EF16B7-B243-4680-8A37-12703C025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2667217"/>
                <a:ext cx="351497" cy="58980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F40150ED-1E75-4DA6-9618-2443250BF66B}"/>
                  </a:ext>
                </a:extLst>
              </p:cNvPr>
              <p:cNvGrpSpPr/>
              <p:nvPr/>
            </p:nvGrpSpPr>
            <p:grpSpPr>
              <a:xfrm>
                <a:off x="814850" y="1995143"/>
                <a:ext cx="785350" cy="589800"/>
                <a:chOff x="814850" y="1995143"/>
                <a:chExt cx="785350" cy="589800"/>
              </a:xfrm>
            </p:grpSpPr>
            <p:pic>
              <p:nvPicPr>
                <p:cNvPr id="52" name="Picture 2" descr="Image result for centrifuge tubes clipart no background">
                  <a:extLst>
                    <a:ext uri="{FF2B5EF4-FFF2-40B4-BE49-F238E27FC236}">
                      <a16:creationId xmlns:a16="http://schemas.microsoft.com/office/drawing/2014/main" id="{6A54B8DA-F6FD-478D-871D-4281E38353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850"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Image result for centrifuge tubes clipart no background">
                  <a:extLst>
                    <a:ext uri="{FF2B5EF4-FFF2-40B4-BE49-F238E27FC236}">
                      <a16:creationId xmlns:a16="http://schemas.microsoft.com/office/drawing/2014/main" id="{F657F936-F4C3-428B-B3B6-BA17B8512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1995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pic>
            <p:nvPicPr>
              <p:cNvPr id="48" name="Picture 2" descr="Image result for centrifuge tubes clipart no background">
                <a:extLst>
                  <a:ext uri="{FF2B5EF4-FFF2-40B4-BE49-F238E27FC236}">
                    <a16:creationId xmlns:a16="http://schemas.microsoft.com/office/drawing/2014/main" id="{BA9C3FC1-5D47-4BAB-8A15-D5C0F75D5A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1995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Image result for centrifuge tubes clipart no background">
                <a:extLst>
                  <a:ext uri="{FF2B5EF4-FFF2-40B4-BE49-F238E27FC236}">
                    <a16:creationId xmlns:a16="http://schemas.microsoft.com/office/drawing/2014/main" id="{0F2987E1-9098-436C-AB1D-CD62CC8CD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703"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centrifuge tubes clipart no background">
                <a:extLst>
                  <a:ext uri="{FF2B5EF4-FFF2-40B4-BE49-F238E27FC236}">
                    <a16:creationId xmlns:a16="http://schemas.microsoft.com/office/drawing/2014/main" id="{9B09577B-2C41-4718-A820-D49006194B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399" y="3327143"/>
                <a:ext cx="351497" cy="58980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Image result for centrifuge tubes clipart no background">
                <a:extLst>
                  <a:ext uri="{FF2B5EF4-FFF2-40B4-BE49-F238E27FC236}">
                    <a16:creationId xmlns:a16="http://schemas.microsoft.com/office/drawing/2014/main" id="{98ECCCA7-E4D0-47B4-890F-BD93A8A0B3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2555" y="2661143"/>
                <a:ext cx="351497" cy="5898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6148" name="Picture 4" descr="Image result for spectrophotometer no background">
            <a:extLst>
              <a:ext uri="{FF2B5EF4-FFF2-40B4-BE49-F238E27FC236}">
                <a16:creationId xmlns:a16="http://schemas.microsoft.com/office/drawing/2014/main" id="{1245A85A-5F9D-41CD-B111-D90C441228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0468" y="3971122"/>
            <a:ext cx="3534064" cy="235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39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33C4-3293-49E4-A502-50F3A7A904CF}"/>
              </a:ext>
            </a:extLst>
          </p:cNvPr>
          <p:cNvSpPr>
            <a:spLocks noGrp="1"/>
          </p:cNvSpPr>
          <p:nvPr>
            <p:ph type="title"/>
          </p:nvPr>
        </p:nvSpPr>
        <p:spPr/>
        <p:txBody>
          <a:bodyPr/>
          <a:lstStyle/>
          <a:p>
            <a:pPr algn="ctr"/>
            <a:r>
              <a:rPr lang="en-US" dirty="0"/>
              <a:t>Step 3 &amp; 4: Proteinase K Digestion and SDS-PAGE/ECL</a:t>
            </a:r>
          </a:p>
        </p:txBody>
      </p:sp>
      <p:sp>
        <p:nvSpPr>
          <p:cNvPr id="3" name="TextBox 2">
            <a:extLst>
              <a:ext uri="{FF2B5EF4-FFF2-40B4-BE49-F238E27FC236}">
                <a16:creationId xmlns:a16="http://schemas.microsoft.com/office/drawing/2014/main" id="{384B6239-0325-4B37-8251-B0EBC51AC623}"/>
              </a:ext>
            </a:extLst>
          </p:cNvPr>
          <p:cNvSpPr txBox="1"/>
          <p:nvPr/>
        </p:nvSpPr>
        <p:spPr>
          <a:xfrm>
            <a:off x="657923" y="2014365"/>
            <a:ext cx="10905892"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Proteinase K Digestion </a:t>
            </a:r>
            <a:r>
              <a:rPr lang="en-US" sz="2000" dirty="0">
                <a:latin typeface="Times New Roman" panose="02020603050405020304" pitchFamily="18" charset="0"/>
                <a:cs typeface="Times New Roman" panose="02020603050405020304" pitchFamily="18" charset="0"/>
                <a:sym typeface="Wingdings" panose="05000000000000000000" pitchFamily="2" charset="2"/>
              </a:rPr>
              <a:t> degrades any contaminant proteins, but is resistant to beta-sheet rich conformations (which is exactly what alpha-synuclein is composed of!)</a:t>
            </a:r>
          </a:p>
          <a:p>
            <a:endParaRPr lang="en-US" sz="2000"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4" name="TextBox 3">
            <a:extLst>
              <a:ext uri="{FF2B5EF4-FFF2-40B4-BE49-F238E27FC236}">
                <a16:creationId xmlns:a16="http://schemas.microsoft.com/office/drawing/2014/main" id="{5F65C521-F6A9-4205-9D19-89C8E98C737B}"/>
              </a:ext>
            </a:extLst>
          </p:cNvPr>
          <p:cNvSpPr txBox="1"/>
          <p:nvPr/>
        </p:nvSpPr>
        <p:spPr>
          <a:xfrm>
            <a:off x="657923" y="2877750"/>
            <a:ext cx="1027027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Reduces chances for artifacts in gel results</a:t>
            </a:r>
          </a:p>
          <a:p>
            <a:endParaRPr lang="en-US" dirty="0">
              <a:latin typeface="Times New Roman" panose="02020603050405020304" pitchFamily="18" charset="0"/>
              <a:cs typeface="Times New Roman" panose="02020603050405020304" pitchFamily="18" charset="0"/>
              <a:sym typeface="Wingdings" panose="05000000000000000000" pitchFamily="2" charset="2"/>
            </a:endParaRPr>
          </a:p>
          <a:p>
            <a:endParaRPr lang="en-US" dirty="0"/>
          </a:p>
        </p:txBody>
      </p:sp>
      <p:sp>
        <p:nvSpPr>
          <p:cNvPr id="6" name="TextBox 5">
            <a:extLst>
              <a:ext uri="{FF2B5EF4-FFF2-40B4-BE49-F238E27FC236}">
                <a16:creationId xmlns:a16="http://schemas.microsoft.com/office/drawing/2014/main" id="{548F8856-7FC7-4D16-9E87-1FF6C8939B6B}"/>
              </a:ext>
            </a:extLst>
          </p:cNvPr>
          <p:cNvSpPr txBox="1"/>
          <p:nvPr/>
        </p:nvSpPr>
        <p:spPr>
          <a:xfrm>
            <a:off x="657923" y="3498360"/>
            <a:ext cx="10013795"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SDS-PAGE </a:t>
            </a:r>
            <a:r>
              <a:rPr lang="en-US" dirty="0">
                <a:latin typeface="Times New Roman" panose="02020603050405020304" pitchFamily="18" charset="0"/>
                <a:cs typeface="Times New Roman" panose="02020603050405020304" pitchFamily="18" charset="0"/>
                <a:sym typeface="Wingdings" panose="05000000000000000000" pitchFamily="2" charset="2"/>
              </a:rPr>
              <a:t> separates protein by molecular size, so if we know what the size of alpha-synuclein is (which we do), we can determine if there is any present in the sample</a:t>
            </a:r>
          </a:p>
          <a:p>
            <a:endParaRPr lang="en-US"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8" name="TextBox 7">
            <a:extLst>
              <a:ext uri="{FF2B5EF4-FFF2-40B4-BE49-F238E27FC236}">
                <a16:creationId xmlns:a16="http://schemas.microsoft.com/office/drawing/2014/main" id="{DDEA4EBD-5B62-4025-BC3E-910F3ACA5944}"/>
              </a:ext>
            </a:extLst>
          </p:cNvPr>
          <p:cNvSpPr txBox="1"/>
          <p:nvPr/>
        </p:nvSpPr>
        <p:spPr>
          <a:xfrm>
            <a:off x="657923" y="4381823"/>
            <a:ext cx="9922727"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ECL  immunofluorescence, helps detect small amounts of protein with minimal “background” or artifact</a:t>
            </a:r>
          </a:p>
          <a:p>
            <a:endParaRPr lang="en-US" dirty="0">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9" name="TextBox 8">
            <a:extLst>
              <a:ext uri="{FF2B5EF4-FFF2-40B4-BE49-F238E27FC236}">
                <a16:creationId xmlns:a16="http://schemas.microsoft.com/office/drawing/2014/main" id="{683C9521-39C4-4C3D-90D1-684C3B528143}"/>
              </a:ext>
            </a:extLst>
          </p:cNvPr>
          <p:cNvSpPr txBox="1"/>
          <p:nvPr/>
        </p:nvSpPr>
        <p:spPr>
          <a:xfrm>
            <a:off x="657922" y="5305153"/>
            <a:ext cx="992272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Qualitative results that are done to supplement or bolster the quantitative results we collected earlier!</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829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1519</Words>
  <Application>Microsoft Office PowerPoint</Application>
  <PresentationFormat>Widescreen</PresentationFormat>
  <Paragraphs>137</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Inhibition of alpha-synuclein using promazine derivatives</vt:lpstr>
      <vt:lpstr>Aggregated Alpha-Synuclein: Key Player of Parkinson’s Disease</vt:lpstr>
      <vt:lpstr>Conformational Change -&gt;  Prion Effect</vt:lpstr>
      <vt:lpstr>Problem: Aggregation Solution: Inhibition!</vt:lpstr>
      <vt:lpstr>CENTRAL QUESTION</vt:lpstr>
      <vt:lpstr>Strategy</vt:lpstr>
      <vt:lpstr>Step 1: Protein Misfolding Cyclic Amplification (PMCA)</vt:lpstr>
      <vt:lpstr>Step 2: Thioflavin T Assay</vt:lpstr>
      <vt:lpstr>Step 3 &amp; 4: Proteinase K Digestion and SDS-PAGE/ECL</vt:lpstr>
      <vt:lpstr>Analysis of Results</vt:lpstr>
      <vt:lpstr>Problems and Progress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Inhibition of alpha-synuclein using promazine derivatives</dc:title>
  <dc:creator>Shwetha Kochi</dc:creator>
  <cp:lastModifiedBy>Shwetha Kochi</cp:lastModifiedBy>
  <cp:revision>12</cp:revision>
  <dcterms:created xsi:type="dcterms:W3CDTF">2017-11-28T00:31:07Z</dcterms:created>
  <dcterms:modified xsi:type="dcterms:W3CDTF">2017-11-28T03:59:33Z</dcterms:modified>
</cp:coreProperties>
</file>