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80" autoAdjust="0"/>
  </p:normalViewPr>
  <p:slideViewPr>
    <p:cSldViewPr snapToGrid="0" snapToObjects="1">
      <p:cViewPr>
        <p:scale>
          <a:sx n="66" d="100"/>
          <a:sy n="66" d="100"/>
        </p:scale>
        <p:origin x="-15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565137441652127E-2"/>
          <c:y val="2.0190634065478656E-2"/>
          <c:w val="0.86351470287770915"/>
          <c:h val="0.7754690826986009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Speed </c:v>
                </c:pt>
              </c:strCache>
            </c:strRef>
          </c:tx>
          <c:xVal>
            <c:numRef>
              <c:f>Sheet1!$A$2:$A$4</c:f>
              <c:numCache>
                <c:formatCode>General</c:formatCode>
                <c:ptCount val="3"/>
                <c:pt idx="0">
                  <c:v>10</c:v>
                </c:pt>
                <c:pt idx="1">
                  <c:v>30</c:v>
                </c:pt>
                <c:pt idx="2">
                  <c:v>50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20</c:v>
                </c:pt>
                <c:pt idx="1">
                  <c:v>40</c:v>
                </c:pt>
                <c:pt idx="2">
                  <c:v>50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187840"/>
        <c:axId val="69190016"/>
      </c:scatterChart>
      <c:valAx>
        <c:axId val="69187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>
                    <a:latin typeface="Times"/>
                    <a:cs typeface="Times"/>
                  </a:defRPr>
                </a:pPr>
                <a:r>
                  <a:rPr lang="en-US" sz="1800">
                    <a:latin typeface="Times"/>
                    <a:cs typeface="Times"/>
                  </a:rPr>
                  <a:t>Time of Ethanol Exposure</a:t>
                </a:r>
              </a:p>
            </c:rich>
          </c:tx>
          <c:layout>
            <c:manualLayout>
              <c:xMode val="edge"/>
              <c:yMode val="edge"/>
              <c:x val="0.39139469093309398"/>
              <c:y val="0.9368421052631580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69190016"/>
        <c:crosses val="autoZero"/>
        <c:crossBetween val="midCat"/>
      </c:valAx>
      <c:valAx>
        <c:axId val="691900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>
                    <a:latin typeface="Times"/>
                    <a:cs typeface="Times"/>
                  </a:defRPr>
                </a:pPr>
                <a:r>
                  <a:rPr lang="en-US" sz="1800">
                    <a:latin typeface="Times"/>
                    <a:cs typeface="Times"/>
                  </a:rPr>
                  <a:t>Speed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6918784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A1393-1A69-4A4A-BF41-B6B75B7B532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41A2F-15D1-E645-B90B-84C31F14E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43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about 17,000 </a:t>
            </a:r>
            <a:r>
              <a:rPr lang="en-US" dirty="0" err="1" smtClean="0"/>
              <a:t>american</a:t>
            </a:r>
            <a:r>
              <a:rPr lang="en-US" baseline="0" dirty="0" err="1" smtClean="0"/>
              <a:t>s</a:t>
            </a:r>
            <a:r>
              <a:rPr lang="en-US" baseline="0" dirty="0" smtClean="0"/>
              <a:t> abuse alcohol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would be great if we could understand the mechanisms underlying the development of tolerance to alcohol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molecular nature of acute response to ethanol is not well known.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Lots of research has been conducted on ethanol regulation and the mechanisms involved, but there is still a lot to be discovered.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proposal is based on research done on C.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elegans’s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response to alcohol. Because alcohol consumption alters behaviors in C. elegans as it does in mammals.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41A2F-15D1-E645-B90B-84C31F14E5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76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Is thought to be a neuronal response to the depressive effects of alcohol on</a:t>
            </a:r>
            <a:r>
              <a:rPr lang="en-US" baseline="0" dirty="0" smtClean="0"/>
              <a:t> locomotion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AFT</a:t>
            </a:r>
            <a:r>
              <a:rPr lang="en-US" baseline="0" dirty="0" smtClean="0"/>
              <a:t> occurs in C. elegans exactly as depicted in the graph. As the time of exposure increases, locomotion increases. At 10 </a:t>
            </a:r>
            <a:r>
              <a:rPr lang="en-US" baseline="0" dirty="0" err="1" smtClean="0"/>
              <a:t>mins</a:t>
            </a:r>
            <a:r>
              <a:rPr lang="en-US" baseline="0" dirty="0" smtClean="0"/>
              <a:t> of exposure,  </a:t>
            </a:r>
          </a:p>
          <a:p>
            <a:r>
              <a:rPr lang="en-US" baseline="0" dirty="0" smtClean="0"/>
              <a:t>At 30 minutes after exposure, AFT shows up as an increase in locomotion. </a:t>
            </a:r>
          </a:p>
          <a:p>
            <a:r>
              <a:rPr lang="en-US" baseline="0" dirty="0" smtClean="0"/>
              <a:t>In other words, AFT is an adaptation to the presence of alcohol in the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41A2F-15D1-E645-B90B-84C31F14E5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33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EPA is a fatty acid present in </a:t>
            </a:r>
            <a:r>
              <a:rPr lang="en-US" dirty="0" err="1" smtClean="0"/>
              <a:t>C.elegans</a:t>
            </a:r>
            <a:r>
              <a:rPr lang="en-US" dirty="0" smtClean="0"/>
              <a:t> and mammals that was discovered to be necessary for the development of AFT in </a:t>
            </a:r>
            <a:r>
              <a:rPr lang="en-US" i="1" dirty="0" smtClean="0"/>
              <a:t>C. elegans</a:t>
            </a:r>
            <a:r>
              <a:rPr lang="en-US" dirty="0" smtClean="0"/>
              <a:t> and is also present in mammals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fat-1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the gene that encodes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information for the formation of EPA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</a:t>
            </a:r>
            <a:r>
              <a:rPr lang="en-US" baseline="0" dirty="0" smtClean="0"/>
              <a:t> graph above shows the speed of fat-1 mutants which are not able to develop AFT compared with N2 Wild Type C. elegans, which have normal levels of EPA and are able to develop AFT.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41A2F-15D1-E645-B90B-84C31F14E5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92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was found that at normal levels of NPR-1 in C. </a:t>
            </a:r>
            <a:r>
              <a:rPr lang="en-US" dirty="0" err="1" smtClean="0"/>
              <a:t>elegans</a:t>
            </a:r>
            <a:r>
              <a:rPr lang="en-US" dirty="0" smtClean="0"/>
              <a:t>,</a:t>
            </a:r>
            <a:r>
              <a:rPr lang="en-US" baseline="0" dirty="0" smtClean="0"/>
              <a:t> AFT developed at a normal rate. But when higher levels of  NPR-1 were </a:t>
            </a:r>
            <a:r>
              <a:rPr lang="en-US" baseline="0" dirty="0" err="1" smtClean="0"/>
              <a:t>intorduced</a:t>
            </a:r>
            <a:r>
              <a:rPr lang="en-US" baseline="0" dirty="0" smtClean="0"/>
              <a:t> into the worms, NPR-1 suppressed the development of AFT</a:t>
            </a:r>
          </a:p>
          <a:p>
            <a:r>
              <a:rPr lang="en-US" baseline="0" dirty="0" smtClean="0"/>
              <a:t>The graph shows the speed of the animals with higher levels of NPR-1, compared with that of the Wild Type. At the 30 minute time point, the speed of the animals with higher NPR-1 decreased, showing that NPR-1 suppresses the development of AFT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41A2F-15D1-E645-B90B-84C31F14E5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95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we know so far is that EPA aids in the development of AFT and NPR-1 acts to suppress the development of AFT. These two things have opposing functions relating to tolerance. So through this experiment, I would like to find out if EPA works through or with NPR-1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41A2F-15D1-E645-B90B-84C31F14E5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87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r>
              <a:rPr lang="en-US" baseline="0" dirty="0" smtClean="0"/>
              <a:t> this experiment, a WT strain of C. </a:t>
            </a:r>
            <a:r>
              <a:rPr lang="en-US" baseline="0" dirty="0" err="1" smtClean="0"/>
              <a:t>elegans</a:t>
            </a:r>
            <a:r>
              <a:rPr lang="en-US" baseline="0" dirty="0" smtClean="0"/>
              <a:t> will be used. Firstly, the worms will be fed dietary supplements of EPA, resulting in the accumulation of greater than WT levels of EPA. To check for a change in NPR-1 </a:t>
            </a:r>
            <a:r>
              <a:rPr lang="en-US" baseline="0" dirty="0" smtClean="0"/>
              <a:t>function levels, </a:t>
            </a:r>
            <a:r>
              <a:rPr lang="en-US" baseline="0" dirty="0" smtClean="0"/>
              <a:t>reverse transcription polymerase chain reaction will be used. cDNA will be derived from worms treated with EPA by isolating the mRNA from the npr-1 gene. The cDNA will then be amplified using PCR. The level of npr-1 mRNA will then be observed.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It is expected that higher levels of EPA might produce higher levels of npr-1 mRNA to compensate for the increase in the development of AFT.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41A2F-15D1-E645-B90B-84C31F14E5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57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there is an increase in the levels of npr-1 mRNA as predicted, we can make the observation that EPA does act through NPR-1, and as the development of AFT increases, so does the level of NPR-1</a:t>
            </a:r>
          </a:p>
          <a:p>
            <a:endParaRPr lang="en-US" dirty="0" smtClean="0"/>
          </a:p>
          <a:p>
            <a:r>
              <a:rPr lang="en-US" dirty="0" smtClean="0"/>
              <a:t>However, if the levels of npr-1 mRNA remain unchanged, we can make the observation that these two mechanisms of ethanol tolerance are independent of each other.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41A2F-15D1-E645-B90B-84C31F14E5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22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9467" y="1117599"/>
            <a:ext cx="8297333" cy="1998133"/>
          </a:xfrm>
        </p:spPr>
        <p:txBody>
          <a:bodyPr/>
          <a:lstStyle/>
          <a:p>
            <a:r>
              <a:rPr lang="en-US" dirty="0" smtClean="0"/>
              <a:t>Do Higher Levels of EPA in C. elegans Affect NPR-1’s regulation of AFT?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0466" y="3397166"/>
            <a:ext cx="6477000" cy="1174088"/>
          </a:xfrm>
        </p:spPr>
        <p:txBody>
          <a:bodyPr/>
          <a:lstStyle/>
          <a:p>
            <a:r>
              <a:rPr lang="en-US" dirty="0" smtClean="0"/>
              <a:t>By; Oluchi Chigbu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78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46076"/>
            <a:ext cx="7313613" cy="868362"/>
          </a:xfrm>
        </p:spPr>
        <p:txBody>
          <a:bodyPr/>
          <a:lstStyle/>
          <a:p>
            <a:r>
              <a:rPr lang="en-US" dirty="0" smtClean="0"/>
              <a:t>Alcohol Abuse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190171"/>
            <a:ext cx="7155543" cy="5565894"/>
          </a:xfrm>
        </p:spPr>
      </p:pic>
    </p:spTree>
    <p:extLst>
      <p:ext uri="{BB962C8B-B14F-4D97-AF65-F5344CB8AC3E}">
        <p14:creationId xmlns:p14="http://schemas.microsoft.com/office/powerpoint/2010/main" val="22124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Functional Tolerance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3154682"/>
              </p:ext>
            </p:extLst>
          </p:nvPr>
        </p:nvGraphicFramePr>
        <p:xfrm>
          <a:off x="914400" y="1595664"/>
          <a:ext cx="7553326" cy="4543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729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Eicosapentaenoic</a:t>
            </a:r>
            <a:r>
              <a:rPr lang="en-US" dirty="0"/>
              <a:t> </a:t>
            </a:r>
            <a:r>
              <a:rPr lang="en-US" dirty="0" smtClean="0"/>
              <a:t>Acid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5" t="66604" r="37395" b="-436"/>
          <a:stretch/>
        </p:blipFill>
        <p:spPr bwMode="auto">
          <a:xfrm>
            <a:off x="1342571" y="1735138"/>
            <a:ext cx="6531429" cy="4197576"/>
          </a:xfrm>
          <a:prstGeom prst="rect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6853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NPR-1 is a protein that suppresses the development of ethanol tolerance in C. </a:t>
            </a:r>
            <a:r>
              <a:rPr lang="en-US" dirty="0" err="1" smtClean="0"/>
              <a:t>elegans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110"/>
          <a:stretch/>
        </p:blipFill>
        <p:spPr bwMode="auto">
          <a:xfrm>
            <a:off x="1603332" y="2467627"/>
            <a:ext cx="5987441" cy="41461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3656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7"/>
            <a:ext cx="7313613" cy="1105429"/>
          </a:xfrm>
        </p:spPr>
        <p:txBody>
          <a:bodyPr/>
          <a:lstStyle/>
          <a:p>
            <a:r>
              <a:rPr lang="en-US" dirty="0" smtClean="0"/>
              <a:t>Do EPA and NPR-1 Work Through Each Other?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750282"/>
              </p:ext>
            </p:extLst>
          </p:nvPr>
        </p:nvGraphicFramePr>
        <p:xfrm>
          <a:off x="914400" y="1735138"/>
          <a:ext cx="6475956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6807"/>
                <a:gridCol w="28191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Normal EPA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EPA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Wild</a:t>
                      </a:r>
                      <a:r>
                        <a:rPr lang="en-US" baseline="0" dirty="0" smtClean="0"/>
                        <a:t> Type 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 AFT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965414"/>
              </p:ext>
            </p:extLst>
          </p:nvPr>
        </p:nvGraphicFramePr>
        <p:xfrm>
          <a:off x="914400" y="3463795"/>
          <a:ext cx="652606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825"/>
                <a:gridCol w="3482235"/>
              </a:tblGrid>
              <a:tr h="602693">
                <a:tc>
                  <a:txBody>
                    <a:bodyPr/>
                    <a:lstStyle/>
                    <a:p>
                      <a:r>
                        <a:rPr lang="en-US" dirty="0" smtClean="0"/>
                        <a:t>Normal NPR-1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More NPR-1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119287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Wild Type  AFT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Lower AFT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Down Arrow 9"/>
          <p:cNvSpPr/>
          <p:nvPr/>
        </p:nvSpPr>
        <p:spPr>
          <a:xfrm>
            <a:off x="5611660" y="4039867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EPA levels </a:t>
            </a:r>
          </a:p>
          <a:p>
            <a:endParaRPr lang="en-US" dirty="0" smtClean="0"/>
          </a:p>
          <a:p>
            <a:r>
              <a:rPr lang="en-US" dirty="0" smtClean="0"/>
              <a:t>npr-1 mRNA levels  </a:t>
            </a: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2859314" y="1735138"/>
            <a:ext cx="242316" cy="52909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3961783" y="2904345"/>
            <a:ext cx="242316" cy="680684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4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8800" dirty="0" smtClean="0"/>
          </a:p>
          <a:p>
            <a:pPr algn="ctr"/>
            <a:r>
              <a:rPr lang="en-US" sz="8800" dirty="0" smtClean="0"/>
              <a:t>Discussion</a:t>
            </a:r>
            <a:endParaRPr lang="en-US" sz="8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50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532</TotalTime>
  <Words>665</Words>
  <Application>Microsoft Office PowerPoint</Application>
  <PresentationFormat>On-screen Show (4:3)</PresentationFormat>
  <Paragraphs>55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Inkwell</vt:lpstr>
      <vt:lpstr>Do Higher Levels of EPA in C. elegans Affect NPR-1’s regulation of AFT?</vt:lpstr>
      <vt:lpstr>Alcohol Abuse</vt:lpstr>
      <vt:lpstr>Acute Functional Tolerance </vt:lpstr>
      <vt:lpstr>Eicosapentaenoic Acid </vt:lpstr>
      <vt:lpstr>NPR-1</vt:lpstr>
      <vt:lpstr>Do EPA and NPR-1 Work Through Each Other?</vt:lpstr>
      <vt:lpstr>Experiment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Levels of EPA in C. elegans Affect NPR-1’s regulation of AFT?</dc:title>
  <dc:creator>Oluchi Chigbu</dc:creator>
  <cp:lastModifiedBy>oluchi chigbu </cp:lastModifiedBy>
  <cp:revision>34</cp:revision>
  <dcterms:created xsi:type="dcterms:W3CDTF">2017-11-30T23:56:41Z</dcterms:created>
  <dcterms:modified xsi:type="dcterms:W3CDTF">2017-12-01T09:17:27Z</dcterms:modified>
</cp:coreProperties>
</file>