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100" u="none" cap="none" strike="noStrike"/>
            </a:lvl1pPr>
            <a:lvl2pPr indent="0" lvl="1" marL="0" marR="0" rtl="0" algn="l">
              <a:spcBef>
                <a:spcPts val="0"/>
              </a:spcBef>
              <a:buSzPts val="1400"/>
              <a:buNone/>
              <a:defRPr b="0" i="0" sz="1100" u="none" cap="none" strike="noStrike"/>
            </a:lvl2pPr>
            <a:lvl3pPr indent="0" lvl="2" marL="0" marR="0" rtl="0" algn="l">
              <a:spcBef>
                <a:spcPts val="0"/>
              </a:spcBef>
              <a:buSzPts val="1400"/>
              <a:buNone/>
              <a:defRPr b="0" i="0" sz="1100" u="none" cap="none" strike="noStrike"/>
            </a:lvl3pPr>
            <a:lvl4pPr indent="0" lvl="3" marL="0" marR="0" rtl="0" algn="l">
              <a:spcBef>
                <a:spcPts val="0"/>
              </a:spcBef>
              <a:buSzPts val="1400"/>
              <a:buNone/>
              <a:defRPr b="0" i="0" sz="1100" u="none" cap="none" strike="noStrike"/>
            </a:lvl4pPr>
            <a:lvl5pPr indent="0" lvl="4" marL="0" marR="0" rtl="0" algn="l">
              <a:spcBef>
                <a:spcPts val="0"/>
              </a:spcBef>
              <a:buSzPts val="1400"/>
              <a:buNone/>
              <a:defRPr b="0" i="0" sz="1100" u="none" cap="none" strike="noStrike"/>
            </a:lvl5pPr>
            <a:lvl6pPr indent="0" lvl="5" marL="0" marR="0" rtl="0" algn="l">
              <a:spcBef>
                <a:spcPts val="0"/>
              </a:spcBef>
              <a:buSzPts val="1400"/>
              <a:buNone/>
              <a:defRPr b="0" i="0" sz="1100" u="none" cap="none" strike="noStrike"/>
            </a:lvl6pPr>
            <a:lvl7pPr indent="0" lvl="6" marL="0" marR="0" rtl="0" algn="l">
              <a:spcBef>
                <a:spcPts val="0"/>
              </a:spcBef>
              <a:buSzPts val="1400"/>
              <a:buNone/>
              <a:defRPr b="0" i="0" sz="1100" u="none" cap="none" strike="noStrike"/>
            </a:lvl7pPr>
            <a:lvl8pPr indent="0" lvl="7" marL="0" marR="0" rtl="0" algn="l">
              <a:spcBef>
                <a:spcPts val="0"/>
              </a:spcBef>
              <a:buSzPts val="1400"/>
              <a:buNone/>
              <a:defRPr b="0" i="0" sz="1100" u="none" cap="none" strike="noStrike"/>
            </a:lvl8pPr>
            <a:lvl9pPr indent="0" lvl="8" marL="0" marR="0" rtl="0" algn="l">
              <a:spcBef>
                <a:spcPts val="0"/>
              </a:spcBef>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rPr b="0" i="0" lang="en" sz="1100" u="none" cap="none" strike="noStrike"/>
              <a:t>.5 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000">
                <a:solidFill>
                  <a:srgbClr val="333333"/>
                </a:solidFill>
                <a:highlight>
                  <a:srgbClr val="FFFFFF"/>
                </a:highlight>
                <a:latin typeface="Roboto"/>
                <a:ea typeface="Roboto"/>
                <a:cs typeface="Roboto"/>
                <a:sym typeface="Roboto"/>
              </a:rPr>
              <a:t>electroelution or electrophoretic transfer because of its speed and transfer efficiency</a:t>
            </a:r>
          </a:p>
          <a:p>
            <a:pPr lvl="0">
              <a:spcBef>
                <a:spcPts val="0"/>
              </a:spcBef>
              <a:buNone/>
            </a:pPr>
            <a:r>
              <a:t/>
            </a:r>
            <a:endParaRPr sz="1000">
              <a:solidFill>
                <a:srgbClr val="333333"/>
              </a:solidFill>
              <a:highlight>
                <a:srgbClr val="FFFFFF"/>
              </a:highlight>
              <a:latin typeface="Roboto"/>
              <a:ea typeface="Roboto"/>
              <a:cs typeface="Roboto"/>
              <a:sym typeface="Roboto"/>
            </a:endParaRPr>
          </a:p>
          <a:p>
            <a:pPr lvl="0">
              <a:spcBef>
                <a:spcPts val="0"/>
              </a:spcBef>
              <a:buNone/>
            </a:pPr>
            <a:r>
              <a:rPr lang="en" sz="1000">
                <a:solidFill>
                  <a:srgbClr val="333333"/>
                </a:solidFill>
                <a:highlight>
                  <a:srgbClr val="FFFFFF"/>
                </a:highlight>
                <a:latin typeface="Roboto"/>
                <a:ea typeface="Roboto"/>
                <a:cs typeface="Roboto"/>
                <a:sym typeface="Roboto"/>
              </a:rPr>
              <a:t>Electrophoretic transfer of proteins involves placing a protein-containing polyacrylamide gel in direct contact with a piece of nitrocellulose or other suitable, protein-binding support and "sandwiching" this between two electrodes submerged in a conducting solution. The process involves the use of porous pads and filter paper to facilitate the transfer. When an electric field is applied, the proteins move out of the polyacrylamide gel and onto the surface of the membrane, where the proteins become tightly attached. The result is a membrane with a copy of the protein pattern that was originally in the polyacrylamide gel.</a:t>
            </a:r>
          </a:p>
          <a:p>
            <a:pPr lvl="0">
              <a:spcBef>
                <a:spcPts val="0"/>
              </a:spcBef>
              <a:buNone/>
            </a:pPr>
            <a:r>
              <a:t/>
            </a:r>
            <a:endParaRPr sz="1000">
              <a:solidFill>
                <a:srgbClr val="333333"/>
              </a:solidFill>
              <a:highlight>
                <a:srgbClr val="FFFFFF"/>
              </a:highlight>
              <a:latin typeface="Roboto"/>
              <a:ea typeface="Roboto"/>
              <a:cs typeface="Roboto"/>
              <a:sym typeface="Roboto"/>
            </a:endParaRPr>
          </a:p>
          <a:p>
            <a:pPr lvl="0">
              <a:spcBef>
                <a:spcPts val="0"/>
              </a:spcBef>
              <a:buNone/>
            </a:pPr>
            <a:r>
              <a:rPr lang="en" sz="1000">
                <a:solidFill>
                  <a:srgbClr val="333333"/>
                </a:solidFill>
                <a:highlight>
                  <a:srgbClr val="FFFFFF"/>
                </a:highlight>
                <a:latin typeface="Roboto"/>
                <a:ea typeface="Roboto"/>
                <a:cs typeface="Roboto"/>
                <a:sym typeface="Roboto"/>
              </a:rPr>
              <a:t>Membrane is easier to 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Blocking - using dry milk and some detergant</a:t>
            </a:r>
          </a:p>
          <a:p>
            <a:pPr lvl="0">
              <a:spcBef>
                <a:spcPts val="0"/>
              </a:spcBef>
              <a:buNone/>
            </a:pPr>
            <a:r>
              <a:t/>
            </a:r>
            <a:endParaRPr/>
          </a:p>
          <a:p>
            <a:pPr lvl="0">
              <a:spcBef>
                <a:spcPts val="0"/>
              </a:spcBef>
              <a:buNone/>
            </a:pPr>
            <a:r>
              <a:rPr lang="en"/>
              <a:t>Primary - will directly bind to the target protein, but it will not show us the result - not a reporter! </a:t>
            </a:r>
          </a:p>
          <a:p>
            <a:pPr lvl="0">
              <a:spcBef>
                <a:spcPts val="0"/>
              </a:spcBef>
              <a:buNone/>
            </a:pPr>
            <a:r>
              <a:t/>
            </a:r>
            <a:endParaRPr/>
          </a:p>
          <a:p>
            <a:pPr lvl="0">
              <a:spcBef>
                <a:spcPts val="0"/>
              </a:spcBef>
              <a:buNone/>
            </a:pPr>
            <a:r>
              <a:rPr lang="en"/>
              <a:t>Secondary - acts as a reporter</a:t>
            </a:r>
          </a:p>
          <a:p>
            <a:pPr lvl="0">
              <a:spcBef>
                <a:spcPts val="0"/>
              </a:spcBef>
              <a:buNone/>
            </a:pPr>
            <a:r>
              <a:t/>
            </a:r>
            <a:endParaRPr/>
          </a:p>
          <a:p>
            <a:pPr lvl="0">
              <a:spcBef>
                <a:spcPts val="0"/>
              </a:spcBef>
              <a:buNone/>
            </a:pPr>
            <a:r>
              <a:rPr lang="en"/>
              <a:t>Enzyme - will generate light as a byproduct</a:t>
            </a:r>
          </a:p>
          <a:p>
            <a:pPr lvl="0">
              <a:spcBef>
                <a:spcPts val="0"/>
              </a:spcBef>
              <a:buNone/>
            </a:pPr>
            <a:r>
              <a:t/>
            </a:r>
            <a:endParaRPr/>
          </a:p>
          <a:p>
            <a:pPr lvl="0">
              <a:spcBef>
                <a:spcPts val="0"/>
              </a:spcBef>
              <a:buNone/>
            </a:pPr>
            <a:r>
              <a:rPr lang="en"/>
              <a:t>Tells us where the target protein is present in the picture of SDS page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7" name="Shape 28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228600" lvl="0" marL="457200" marR="0" rtl="0" algn="l">
              <a:spcBef>
                <a:spcPts val="0"/>
              </a:spcBef>
              <a:spcAft>
                <a:spcPts val="0"/>
              </a:spcAft>
              <a:buSzPts val="1100"/>
              <a:buFont typeface="Arial"/>
              <a:buChar char="-"/>
            </a:pPr>
            <a:r>
              <a:rPr b="0" i="0" lang="en" sz="1100" u="none" cap="none" strike="noStrike"/>
              <a:t>Slice the region of the brain </a:t>
            </a:r>
          </a:p>
          <a:p>
            <a:pPr indent="-228600" lvl="0" marL="457200" marR="0" rtl="0" algn="l">
              <a:spcBef>
                <a:spcPts val="0"/>
              </a:spcBef>
              <a:spcAft>
                <a:spcPts val="0"/>
              </a:spcAft>
              <a:buSzPts val="1100"/>
              <a:buFont typeface="Arial"/>
              <a:buChar char="-"/>
            </a:pPr>
            <a:r>
              <a:rPr b="0" i="0" lang="en" sz="1100" u="none" cap="none" strike="noStrike"/>
              <a:t>Randomly pick neurons </a:t>
            </a:r>
          </a:p>
          <a:p>
            <a:pPr indent="-228600" lvl="0" marL="457200" marR="0" rtl="0" algn="l">
              <a:spcBef>
                <a:spcPts val="0"/>
              </a:spcBef>
              <a:spcAft>
                <a:spcPts val="0"/>
              </a:spcAft>
              <a:buSzPts val="1100"/>
              <a:buFont typeface="Arial"/>
              <a:buChar char="-"/>
            </a:pPr>
            <a:r>
              <a:rPr b="0" i="0" lang="en" sz="1100" u="none" cap="none" strike="noStrike"/>
              <a:t>Use a program to then analyze </a:t>
            </a:r>
          </a:p>
          <a:p>
            <a:pPr indent="-228600" lvl="0" marL="457200" marR="0" rtl="0" algn="l">
              <a:spcBef>
                <a:spcPts val="0"/>
              </a:spcBef>
              <a:buSzPts val="1100"/>
              <a:buFont typeface="Arial"/>
              <a:buChar char="-"/>
            </a:pPr>
            <a:r>
              <a:rPr b="0" i="0" lang="en" sz="1100" u="none" cap="none" strike="noStrike"/>
              <a:t>Use a confocal microscope for images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4" name="Shape 294"/>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spcAft>
                <a:spcPts val="0"/>
              </a:spcAft>
              <a:buSzPts val="1100"/>
              <a:buFont typeface="Arial"/>
              <a:buNone/>
            </a:pPr>
            <a:r>
              <a:rPr b="0" i="0" lang="en" sz="1100" u="none" cap="none" strike="noStrike"/>
              <a:t>Dendrite formation </a:t>
            </a:r>
          </a:p>
          <a:p>
            <a:pPr indent="-69850" lvl="0" marL="0" marR="0" rtl="0" algn="l">
              <a:lnSpc>
                <a:spcPct val="115000"/>
              </a:lnSpc>
              <a:spcBef>
                <a:spcPts val="0"/>
              </a:spcBef>
              <a:spcAft>
                <a:spcPts val="0"/>
              </a:spcAft>
              <a:buSzPts val="1100"/>
              <a:buFont typeface="Arial"/>
              <a:buNone/>
            </a:pPr>
            <a:r>
              <a:rPr b="0" i="0" lang="en" sz="1100" u="none" cap="none" strike="noStrike"/>
              <a:t>Dednritic spines - receive inputs from the cell, important in memory and learning</a:t>
            </a:r>
          </a:p>
          <a:p>
            <a:pPr indent="-69850" lvl="0" marL="0" marR="0" rtl="0" algn="l">
              <a:lnSpc>
                <a:spcPct val="115000"/>
              </a:lnSpc>
              <a:spcBef>
                <a:spcPts val="0"/>
              </a:spcBef>
              <a:spcAft>
                <a:spcPts val="0"/>
              </a:spcAft>
              <a:buSzPts val="1100"/>
              <a:buFont typeface="Arial"/>
              <a:buNone/>
            </a:pPr>
            <a:r>
              <a:t/>
            </a:r>
            <a:endParaRPr b="0" i="0" sz="1100" u="none" cap="none" strike="noStrike"/>
          </a:p>
          <a:p>
            <a:pPr indent="-69850" lvl="0" marL="0" marR="0" rtl="0" algn="l">
              <a:lnSpc>
                <a:spcPct val="115000"/>
              </a:lnSpc>
              <a:spcBef>
                <a:spcPts val="0"/>
              </a:spcBef>
              <a:spcAft>
                <a:spcPts val="0"/>
              </a:spcAft>
              <a:buSzPts val="1100"/>
              <a:buFont typeface="Arial"/>
              <a:buNone/>
            </a:pPr>
            <a:r>
              <a:rPr b="0" i="0" lang="en" sz="1100" u="none" cap="none" strike="noStrike"/>
              <a:t>serve as a storage site for synaptic strength and help transmit electrical signals to the neuron's cell body.</a:t>
            </a:r>
          </a:p>
          <a:p>
            <a:pPr indent="-69850" lvl="0" marL="0" marR="0" rtl="0" algn="l">
              <a:lnSpc>
                <a:spcPct val="115000"/>
              </a:lnSpc>
              <a:spcBef>
                <a:spcPts val="0"/>
              </a:spcBef>
              <a:buSzPts val="11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1" name="Shape 30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rPr b="0" i="0" lang="en" sz="1100" u="none" cap="none" strike="noStrike"/>
              <a:t>Should the results be positive, then it were to suggest that targetting this interaction and making sure it stays intact could help treat schizophrenic symptoms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6" name="Shape 30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69850" lvl="0" marL="0" marR="0" rtl="0" algn="l">
              <a:spcBef>
                <a:spcPts val="0"/>
              </a:spcBef>
              <a:spcAft>
                <a:spcPts val="0"/>
              </a:spcAft>
              <a:buSzPts val="1100"/>
              <a:buFont typeface="Arial"/>
              <a:buNone/>
            </a:pPr>
            <a:r>
              <a:rPr b="0" i="0" lang="en" sz="1100" u="none" cap="none" strike="noStrike"/>
              <a:t>Schizophrenia - 1% of population, about 2.2 million people, costs the state upwards of $62 billion/year bc of homelessness, violence, and suicide</a:t>
            </a:r>
          </a:p>
          <a:p>
            <a:pPr indent="-69850" lvl="0" marL="0" marR="0" rtl="0" algn="l">
              <a:spcBef>
                <a:spcPts val="0"/>
              </a:spcBef>
              <a:spcAft>
                <a:spcPts val="0"/>
              </a:spcAft>
              <a:buSzPts val="1100"/>
              <a:buFont typeface="Arial"/>
              <a:buNone/>
            </a:pPr>
            <a:r>
              <a:rPr b="0" i="0" lang="en" sz="1100" u="none" cap="none" strike="noStrike"/>
              <a:t>Symptopms: positive, negative, cognitive</a:t>
            </a:r>
          </a:p>
          <a:p>
            <a:pPr indent="-69850" lvl="0" marL="0" marR="0" rtl="0" algn="l">
              <a:spcBef>
                <a:spcPts val="0"/>
              </a:spcBef>
              <a:spcAft>
                <a:spcPts val="0"/>
              </a:spcAft>
              <a:buSzPts val="1100"/>
              <a:buFont typeface="Arial"/>
              <a:buNone/>
            </a:pPr>
            <a:r>
              <a:rPr b="0" i="0" lang="en" sz="1100" u="none" cap="none" strike="noStrike"/>
              <a:t>Drug therapy: only benefits positive and does very little for neg and cognitive symp. Which predict poor prognosis</a:t>
            </a:r>
          </a:p>
          <a:p>
            <a:pPr indent="-69850" lvl="0" marL="0" marR="0" rtl="0" algn="l">
              <a:lnSpc>
                <a:spcPct val="115000"/>
              </a:lnSpc>
              <a:spcBef>
                <a:spcPts val="0"/>
              </a:spcBef>
              <a:spcAft>
                <a:spcPts val="0"/>
              </a:spcAft>
              <a:buSzPts val="1100"/>
              <a:buFont typeface="Arial"/>
              <a:buNone/>
            </a:pPr>
            <a:r>
              <a:rPr b="0" i="0" lang="en" sz="1100" u="none" cap="none" strike="noStrike"/>
              <a:t>The limitations of the presently available drugs underscore the need for identification of new antipsychotic compounds aiming at new molecular targets.</a:t>
            </a:r>
          </a:p>
          <a:p>
            <a:pPr indent="-69850" lvl="0" marL="0" marR="0" rtl="0" algn="l">
              <a:spcBef>
                <a:spcPts val="0"/>
              </a:spcBef>
              <a:buSzPts val="1100"/>
              <a:buFont typeface="Arial"/>
              <a:buNone/>
            </a:pPr>
            <a:r>
              <a:rPr b="0" i="0" lang="en" sz="1100" u="none" cap="none" strike="noStrike"/>
              <a:t>30s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lnSpc>
                <a:spcPct val="115000"/>
              </a:lnSpc>
              <a:spcBef>
                <a:spcPts val="0"/>
              </a:spcBef>
              <a:spcAft>
                <a:spcPts val="0"/>
              </a:spcAft>
              <a:buSzPts val="1100"/>
              <a:buFont typeface="Arial"/>
              <a:buNone/>
            </a:pPr>
            <a:r>
              <a:rPr b="0" i="0" lang="en" sz="1100" u="none" cap="none" strike="noStrike"/>
              <a:t>Disrupted-in-Schizophrenia-1, a gene-encoding protein</a:t>
            </a:r>
          </a:p>
          <a:p>
            <a:pPr indent="-69850" lvl="0" marL="0" marR="0" rtl="0" algn="l">
              <a:lnSpc>
                <a:spcPct val="115000"/>
              </a:lnSpc>
              <a:spcBef>
                <a:spcPts val="0"/>
              </a:spcBef>
              <a:spcAft>
                <a:spcPts val="0"/>
              </a:spcAft>
              <a:buSzPts val="1100"/>
              <a:buFont typeface="Arial"/>
              <a:buNone/>
            </a:pPr>
            <a:r>
              <a:rPr b="0" i="0" lang="en" sz="1100" u="none" cap="none" strike="noStrike"/>
              <a:t>genetic risk factor across a spectrum of psychiatric disorders. </a:t>
            </a:r>
          </a:p>
          <a:p>
            <a:pPr indent="-69850" lvl="0" marL="0" marR="0" rtl="0" algn="l">
              <a:lnSpc>
                <a:spcPct val="115000"/>
              </a:lnSpc>
              <a:spcBef>
                <a:spcPts val="0"/>
              </a:spcBef>
              <a:spcAft>
                <a:spcPts val="0"/>
              </a:spcAft>
              <a:buSzPts val="1100"/>
              <a:buFont typeface="Arial"/>
              <a:buNone/>
            </a:pPr>
            <a:r>
              <a:rPr b="0" i="0" lang="en" sz="1100" u="none" cap="none" strike="noStrike"/>
              <a:t>DISC1 binding a number of other proteins together, one of which being NDEL1</a:t>
            </a:r>
          </a:p>
          <a:p>
            <a:pPr indent="-69850" lvl="0" marL="0" marR="0" rtl="0" algn="l">
              <a:lnSpc>
                <a:spcPct val="115000"/>
              </a:lnSpc>
              <a:spcBef>
                <a:spcPts val="0"/>
              </a:spcBef>
              <a:spcAft>
                <a:spcPts val="0"/>
              </a:spcAft>
              <a:buSzPts val="1100"/>
              <a:buFont typeface="Arial"/>
              <a:buNone/>
            </a:pPr>
            <a:r>
              <a:rPr b="0" i="0" lang="en" sz="1100" u="none" cap="none" strike="noStrike"/>
              <a:t>Recent studies have suggested a link between DISC1 genotypes and elements of neurocognitive function</a:t>
            </a:r>
          </a:p>
          <a:p>
            <a:pPr indent="-69850" lvl="0" marL="0" marR="0" rtl="0" algn="l">
              <a:lnSpc>
                <a:spcPct val="115000"/>
              </a:lnSpc>
              <a:spcBef>
                <a:spcPts val="0"/>
              </a:spcBef>
              <a:spcAft>
                <a:spcPts val="0"/>
              </a:spcAft>
              <a:buSzPts val="1100"/>
              <a:buFont typeface="Arial"/>
              <a:buNone/>
            </a:pPr>
            <a:r>
              <a:t/>
            </a:r>
            <a:endParaRPr b="0" i="0" sz="1100" u="none" cap="none" strike="noStrike"/>
          </a:p>
          <a:p>
            <a:pPr indent="-69850" lvl="0" marL="0" marR="0" rtl="0" algn="l">
              <a:lnSpc>
                <a:spcPct val="115000"/>
              </a:lnSpc>
              <a:spcBef>
                <a:spcPts val="0"/>
              </a:spcBef>
              <a:spcAft>
                <a:spcPts val="0"/>
              </a:spcAft>
              <a:buSzPts val="1100"/>
              <a:buFont typeface="Arial"/>
              <a:buNone/>
            </a:pPr>
            <a:r>
              <a:rPr b="0" i="0" lang="en" sz="1100" u="none" cap="none" strike="noStrike"/>
              <a:t>NDEL1 is a centrosomal protein that is involved in mitosis + neuroplasticity, </a:t>
            </a:r>
          </a:p>
          <a:p>
            <a:pPr indent="-69850" lvl="0" marL="0" marR="0" rtl="0" algn="l">
              <a:lnSpc>
                <a:spcPct val="115000"/>
              </a:lnSpc>
              <a:spcBef>
                <a:spcPts val="0"/>
              </a:spcBef>
              <a:spcAft>
                <a:spcPts val="0"/>
              </a:spcAft>
              <a:buSzPts val="1100"/>
              <a:buFont typeface="Arial"/>
              <a:buNone/>
            </a:pPr>
            <a:r>
              <a:rPr b="0" i="0" lang="en" sz="1100" u="none" cap="none" strike="noStrike"/>
              <a:t>Neural plasticity refers to the brain’s ability to make changes to itself throughout its lifetime. </a:t>
            </a:r>
          </a:p>
          <a:p>
            <a:pPr indent="-69850" lvl="0" marL="0" marR="0" rtl="0" algn="l">
              <a:lnSpc>
                <a:spcPct val="115000"/>
              </a:lnSpc>
              <a:spcBef>
                <a:spcPts val="0"/>
              </a:spcBef>
              <a:spcAft>
                <a:spcPts val="0"/>
              </a:spcAft>
              <a:buSzPts val="1100"/>
              <a:buFont typeface="Arial"/>
              <a:buNone/>
            </a:pPr>
            <a:r>
              <a:rPr b="0" i="0" lang="en" sz="1100" u="none" cap="none" strike="noStrike"/>
              <a:t>A recent study has demonstrated that NDEL1 expression is decreased in the hippocampus region of those suffering with schizophrenia </a:t>
            </a:r>
          </a:p>
          <a:p>
            <a:pPr indent="-69850" lvl="0" marL="0" marR="0" rtl="0" algn="l">
              <a:lnSpc>
                <a:spcPct val="115000"/>
              </a:lnSpc>
              <a:spcBef>
                <a:spcPts val="0"/>
              </a:spcBef>
              <a:spcAft>
                <a:spcPts val="0"/>
              </a:spcAft>
              <a:buSzPts val="1100"/>
              <a:buFont typeface="Arial"/>
              <a:buNone/>
            </a:pPr>
            <a:r>
              <a:rPr b="0" i="0" lang="en" sz="1100" u="none" cap="none" strike="noStrike"/>
              <a:t>Neural plasticity causes cognitive symptoms </a:t>
            </a:r>
          </a:p>
          <a:p>
            <a:pPr indent="-69850" lvl="0" marL="0" marR="0" rtl="0" algn="l">
              <a:lnSpc>
                <a:spcPct val="115000"/>
              </a:lnSpc>
              <a:spcBef>
                <a:spcPts val="0"/>
              </a:spcBef>
              <a:spcAft>
                <a:spcPts val="0"/>
              </a:spcAft>
              <a:buSzPts val="1100"/>
              <a:buFont typeface="Arial"/>
              <a:buNone/>
            </a:pPr>
            <a:r>
              <a:rPr b="0" i="0" lang="en" sz="1100" u="none" cap="none" strike="noStrike"/>
              <a:t>As well, an intact NDEL1-DISC1 interaction has been shown to be critical to multiple developmental processes such as neural outgrowth - again outgrowth </a:t>
            </a:r>
          </a:p>
          <a:p>
            <a:pPr indent="-69850" lvl="0" marL="0" marR="0" rtl="0" algn="l">
              <a:lnSpc>
                <a:spcPct val="115000"/>
              </a:lnSpc>
              <a:spcBef>
                <a:spcPts val="0"/>
              </a:spcBef>
              <a:spcAft>
                <a:spcPts val="0"/>
              </a:spcAft>
              <a:buSzPts val="1100"/>
              <a:buFont typeface="Arial"/>
              <a:buNone/>
            </a:pPr>
            <a:r>
              <a:t/>
            </a:r>
            <a:endParaRPr b="0" i="0" sz="1100" u="none" cap="none" strike="noStrike"/>
          </a:p>
          <a:p>
            <a:pPr indent="-69850" lvl="0" marL="0" marR="0" rtl="0" algn="l">
              <a:lnSpc>
                <a:spcPct val="115000"/>
              </a:lnSpc>
              <a:spcBef>
                <a:spcPts val="0"/>
              </a:spcBef>
              <a:spcAft>
                <a:spcPts val="0"/>
              </a:spcAft>
              <a:buSzPts val="1100"/>
              <a:buFont typeface="Arial"/>
              <a:buNone/>
            </a:pPr>
            <a:r>
              <a:rPr b="0" i="0" lang="en" sz="1100" u="none" cap="none" strike="noStrike"/>
              <a:t>Both of these aspects suggest the importance of NDEL1 and DISC1 in understanding a new aspect and relationship in schizophrenia. </a:t>
            </a:r>
          </a:p>
          <a:p>
            <a:pPr indent="-69850" lvl="0" marL="0" marR="0" rtl="0" algn="l">
              <a:lnSpc>
                <a:spcPct val="115000"/>
              </a:lnSpc>
              <a:spcBef>
                <a:spcPts val="0"/>
              </a:spcBef>
              <a:spcAft>
                <a:spcPts val="0"/>
              </a:spcAft>
              <a:buSzPts val="1100"/>
              <a:buFont typeface="Arial"/>
              <a:buNone/>
            </a:pPr>
            <a:r>
              <a:t/>
            </a:r>
            <a:endParaRPr/>
          </a:p>
          <a:p>
            <a:pPr indent="-228600" lvl="0" marL="457200" marR="0" rtl="0" algn="l">
              <a:lnSpc>
                <a:spcPct val="115000"/>
              </a:lnSpc>
              <a:spcBef>
                <a:spcPts val="0"/>
              </a:spcBef>
              <a:buSzPts val="1100"/>
              <a:buFont typeface="Arial"/>
              <a:buChar char="-"/>
            </a:pPr>
            <a:r>
              <a:rPr b="0" i="0" lang="en" sz="1100" u="none" cap="none" strike="noStrike"/>
              <a:t>Overview Method of experiment (~20-30s)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lnSpc>
                <a:spcPct val="115000"/>
              </a:lnSpc>
              <a:spcBef>
                <a:spcPts val="0"/>
              </a:spcBef>
              <a:spcAft>
                <a:spcPts val="0"/>
              </a:spcAft>
              <a:buSzPts val="1100"/>
              <a:buFont typeface="Arial"/>
              <a:buNone/>
            </a:pPr>
            <a:r>
              <a:rPr b="0" i="0" lang="en" sz="1100" u="none" cap="none" strike="noStrike"/>
              <a:t>As well, an intact NDEL1-DISC1 interaction has been shown to be critical to multiple developmental processes such as neural outgrowth - again outgrowth</a:t>
            </a:r>
          </a:p>
          <a:p>
            <a:pPr indent="-69850" lvl="0" marL="0" marR="0" rtl="0" algn="l">
              <a:spcBef>
                <a:spcPts val="0"/>
              </a:spcBef>
              <a:spcAft>
                <a:spcPts val="0"/>
              </a:spcAft>
              <a:buSzPts val="1100"/>
              <a:buFont typeface="Arial"/>
              <a:buNone/>
            </a:pPr>
            <a:r>
              <a:t/>
            </a:r>
            <a:endParaRPr b="0" i="0" sz="1100" u="none" cap="none" strike="noStrike"/>
          </a:p>
          <a:p>
            <a:pPr indent="-69850" lvl="0" marL="0" marR="0" rtl="0" algn="l">
              <a:spcBef>
                <a:spcPts val="0"/>
              </a:spcBef>
              <a:spcAft>
                <a:spcPts val="0"/>
              </a:spcAft>
              <a:buSzPts val="1100"/>
              <a:buFont typeface="Arial"/>
              <a:buNone/>
            </a:pPr>
            <a:r>
              <a:rPr b="0" i="0" lang="en" sz="1100" u="none" cap="none" strike="noStrike"/>
              <a:t>Dendrite formation </a:t>
            </a:r>
          </a:p>
          <a:p>
            <a:pPr indent="-69850" lvl="0" marL="0" marR="0" rtl="0" algn="l">
              <a:lnSpc>
                <a:spcPct val="115000"/>
              </a:lnSpc>
              <a:spcBef>
                <a:spcPts val="0"/>
              </a:spcBef>
              <a:spcAft>
                <a:spcPts val="0"/>
              </a:spcAft>
              <a:buSzPts val="1100"/>
              <a:buFont typeface="Arial"/>
              <a:buNone/>
            </a:pPr>
            <a:r>
              <a:rPr b="0" i="0" lang="en" sz="1100" u="none" cap="none" strike="noStrike"/>
              <a:t>Dednritic spines - receive inputs from the cell, important in memory and learning</a:t>
            </a:r>
          </a:p>
          <a:p>
            <a:pPr indent="-69850" lvl="0" marL="0" marR="0" rtl="0" algn="l">
              <a:lnSpc>
                <a:spcPct val="115000"/>
              </a:lnSpc>
              <a:spcBef>
                <a:spcPts val="0"/>
              </a:spcBef>
              <a:spcAft>
                <a:spcPts val="0"/>
              </a:spcAft>
              <a:buSzPts val="1100"/>
              <a:buFont typeface="Arial"/>
              <a:buNone/>
            </a:pPr>
            <a:r>
              <a:t/>
            </a:r>
            <a:endParaRPr b="0" i="0" sz="1100" u="none" cap="none" strike="noStrike"/>
          </a:p>
          <a:p>
            <a:pPr indent="-69850" lvl="0" marL="0" marR="0" rtl="0" algn="l">
              <a:lnSpc>
                <a:spcPct val="115000"/>
              </a:lnSpc>
              <a:spcBef>
                <a:spcPts val="0"/>
              </a:spcBef>
              <a:buSzPts val="1100"/>
              <a:buFont typeface="Arial"/>
              <a:buNone/>
            </a:pPr>
            <a:r>
              <a:rPr b="0" i="0" lang="en" sz="1100" u="none" cap="none" strike="noStrike"/>
              <a:t>serve as a storage site for synaptic strength and help transmit electrical signals to the neuron's cell body.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69850" lvl="0" marL="0" marR="0" rtl="0" algn="ctr">
              <a:lnSpc>
                <a:spcPct val="115000"/>
              </a:lnSpc>
              <a:spcBef>
                <a:spcPts val="0"/>
              </a:spcBef>
              <a:buSzPts val="1100"/>
              <a:buFont typeface="Arial"/>
              <a:buNone/>
            </a:pPr>
            <a:r>
              <a:rPr b="1" i="0" lang="en" sz="1100" u="none" cap="none" strike="noStrike"/>
              <a:t>Disruption of DISC1 via knockout of NDEL1 stunts spine formation in the hippocampus region of mice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rPr lang="en" sz="1100">
                <a:solidFill>
                  <a:schemeClr val="dk1"/>
                </a:solidFill>
              </a:rPr>
              <a:t> Co-IP works by selecting an antibody that targets a known protein that is believed to be a member of a larger complex of proteins. By targeting this known member with an antibody it may become possible to pull the entire protein complex out of solution and thereby identify unknown members of the complex.</a:t>
            </a:r>
          </a:p>
          <a:p>
            <a:pPr lvl="0" rtl="0">
              <a:spcBef>
                <a:spcPts val="0"/>
              </a:spcBef>
              <a:buNone/>
            </a:pPr>
            <a:r>
              <a:t/>
            </a:r>
            <a:endParaRPr sz="1100">
              <a:solidFill>
                <a:schemeClr val="dk1"/>
              </a:solidFill>
            </a:endParaRPr>
          </a:p>
          <a:p>
            <a:pPr lvl="0" rtl="0">
              <a:spcBef>
                <a:spcPts val="0"/>
              </a:spcBef>
              <a:buNone/>
            </a:pPr>
            <a:r>
              <a:rPr b="1" lang="en" sz="1100">
                <a:solidFill>
                  <a:schemeClr val="dk1"/>
                </a:solidFill>
              </a:rPr>
              <a:t>Polyclonal Antibodies - secreted by multiple beta-cells</a:t>
            </a:r>
          </a:p>
          <a:p>
            <a:pPr lvl="0" rtl="0">
              <a:spcBef>
                <a:spcPts val="0"/>
              </a:spcBef>
              <a:buNone/>
            </a:pPr>
            <a:r>
              <a:rPr lang="en" sz="1100">
                <a:solidFill>
                  <a:schemeClr val="dk1"/>
                </a:solidFill>
              </a:rPr>
              <a:t>Large quantities of polyclonal antibody are relatively quick and inexpensive to produce compared to monoclonal antibodies. They are non specific in that they are capable of recognising multiple epitopes on any one antigen. This capability provides many advantages:</a:t>
            </a:r>
          </a:p>
          <a:p>
            <a:pPr lvl="0" rtl="0">
              <a:spcBef>
                <a:spcPts val="0"/>
              </a:spcBef>
              <a:buNone/>
            </a:pPr>
            <a:r>
              <a:rPr lang="en" sz="1100">
                <a:solidFill>
                  <a:schemeClr val="dk1"/>
                </a:solidFill>
              </a:rPr>
              <a:t>Can help to increase the signal produced by the target protein as the antibody will bind to more than one epitope</a:t>
            </a:r>
          </a:p>
          <a:p>
            <a:pPr lvl="0" rtl="0">
              <a:spcBef>
                <a:spcPts val="0"/>
              </a:spcBef>
              <a:buNone/>
            </a:pPr>
            <a:r>
              <a:rPr lang="en" sz="1100">
                <a:solidFill>
                  <a:schemeClr val="dk1"/>
                </a:solidFill>
              </a:rPr>
              <a:t>Less sensitive to antigen changes than monoclonal antibodies</a:t>
            </a:r>
          </a:p>
          <a:p>
            <a:pPr lvl="0" rtl="0">
              <a:spcBef>
                <a:spcPts val="0"/>
              </a:spcBef>
              <a:buNone/>
            </a:pPr>
            <a:r>
              <a:rPr lang="en" sz="1100">
                <a:solidFill>
                  <a:schemeClr val="dk1"/>
                </a:solidFill>
              </a:rPr>
              <a:t>Useful when the nature of the antigen is unknown</a:t>
            </a:r>
          </a:p>
          <a:p>
            <a:pPr lvl="0" rtl="0">
              <a:spcBef>
                <a:spcPts val="0"/>
              </a:spcBef>
              <a:buNone/>
            </a:pPr>
            <a:r>
              <a:rPr lang="en" sz="1100">
                <a:solidFill>
                  <a:schemeClr val="dk1"/>
                </a:solidFill>
              </a:rPr>
              <a:t>More robust detection due to multiple epitopes</a:t>
            </a:r>
          </a:p>
          <a:p>
            <a:pPr lvl="0" rtl="0">
              <a:spcBef>
                <a:spcPts val="0"/>
              </a:spcBef>
              <a:buNone/>
            </a:pPr>
            <a:r>
              <a:t/>
            </a:r>
            <a:endParaRPr b="1" sz="1100">
              <a:solidFill>
                <a:schemeClr val="dk1"/>
              </a:solidFill>
            </a:endParaRPr>
          </a:p>
          <a:p>
            <a:pPr lvl="0" rtl="0">
              <a:spcBef>
                <a:spcPts val="0"/>
              </a:spcBef>
              <a:buNone/>
            </a:pPr>
            <a:r>
              <a:rPr b="1" lang="en" sz="1100">
                <a:solidFill>
                  <a:schemeClr val="dk1"/>
                </a:solidFill>
              </a:rPr>
              <a:t>Monoclonal Antibodies- single beta cell</a:t>
            </a:r>
          </a:p>
          <a:p>
            <a:pPr lvl="0" rtl="0">
              <a:spcBef>
                <a:spcPts val="0"/>
              </a:spcBef>
              <a:buNone/>
            </a:pPr>
            <a:r>
              <a:rPr lang="en" sz="1100">
                <a:solidFill>
                  <a:schemeClr val="dk1"/>
                </a:solidFill>
              </a:rPr>
              <a:t>Hybridomas provide an immortal cell line with the ability to produce unlimited quantities of highly specific antibodies</a:t>
            </a:r>
          </a:p>
          <a:p>
            <a:pPr lvl="0" rtl="0">
              <a:spcBef>
                <a:spcPts val="0"/>
              </a:spcBef>
              <a:buNone/>
            </a:pPr>
            <a:r>
              <a:rPr lang="en" sz="1100">
                <a:solidFill>
                  <a:schemeClr val="dk1"/>
                </a:solidFill>
              </a:rPr>
              <a:t>All batches will be identical and specific to just one epitope a particular advantage when manufacturing procedures must be      standardised e.g. clinical tests and therapeutic treatments</a:t>
            </a:r>
          </a:p>
          <a:p>
            <a:pPr lvl="0" rtl="0">
              <a:spcBef>
                <a:spcPts val="0"/>
              </a:spcBef>
              <a:buNone/>
            </a:pPr>
            <a:r>
              <a:rPr lang="en" sz="1100">
                <a:solidFill>
                  <a:schemeClr val="dk1"/>
                </a:solidFill>
              </a:rPr>
              <a:t>The high specificity of monoclonal antibodies decreases background noise and cross-reactivity, helps provide reproducible results and ensures efficiency in affinity purification</a:t>
            </a:r>
          </a:p>
          <a:p>
            <a:pPr lvl="0" rtl="0">
              <a:spcBef>
                <a:spcPts val="0"/>
              </a:spcBef>
              <a:buClr>
                <a:schemeClr val="dk1"/>
              </a:buClr>
              <a:buSzPts val="1100"/>
              <a:buFont typeface="Arial"/>
              <a:buNone/>
            </a:pPr>
            <a:r>
              <a:t/>
            </a:r>
            <a:endParaRPr sz="1100">
              <a:solidFill>
                <a:schemeClr val="dk1"/>
              </a:solidFill>
            </a:endParaRPr>
          </a:p>
          <a:p>
            <a:pPr lvl="0" rtl="0">
              <a:spcBef>
                <a:spcPts val="0"/>
              </a:spcBef>
              <a:buClr>
                <a:schemeClr val="dk1"/>
              </a:buClr>
              <a:buSzPts val="1100"/>
              <a:buFont typeface="Arial"/>
              <a:buNone/>
            </a:pPr>
            <a:r>
              <a:t/>
            </a:r>
            <a:endParaRPr sz="1100">
              <a:solidFill>
                <a:schemeClr val="dk1"/>
              </a:solidFill>
            </a:endParaRPr>
          </a:p>
          <a:p>
            <a:pPr lvl="0" rtl="0">
              <a:spcBef>
                <a:spcPts val="0"/>
              </a:spcBef>
              <a:buClr>
                <a:schemeClr val="dk1"/>
              </a:buClr>
              <a:buSzPts val="1100"/>
              <a:buFont typeface="Arial"/>
              <a:buNone/>
            </a:pPr>
            <a:r>
              <a:rPr lang="en" sz="1100">
                <a:solidFill>
                  <a:schemeClr val="dk1"/>
                </a:solidFill>
              </a:rPr>
              <a:t>In the following experiment, similar anti-body tags will be used for the proteins: DISC1 and NDEL1. In Kayima et al. (2006), the antibodies used against DISC1 were raised in rabbits against amino acids 360-374 of rodent DISC1 and affinity-purified. The antibody for DISC1, then, would be rabbit polyclonal anti-DISC1 antibody and the antibody for NDEL1 is mouse monoclonal antibody, clone OTI1G10. Both of these can be purchased online for the purposes of this experiment. For this experiment, this would first occur in tissue cells, starting with anti-HA and anti-Myc antibodies then done again in the mouse brain with anti-DISC1 and anti-NDEL1 antibodies.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rPr lang="en"/>
              <a:t>Want to talk about protein A/G beads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p:nvPr/>
        </p:nvSpPr>
        <p:spPr>
          <a:xfrm flipH="1">
            <a:off x="8246400" y="4245875"/>
            <a:ext cx="897600" cy="897600"/>
          </a:xfrm>
          <a:prstGeom prst="round1Rect">
            <a:avLst>
              <a:gd fmla="val 16667" name="adj"/>
            </a:avLst>
          </a:prstGeom>
          <a:solidFill>
            <a:schemeClr val="lt1">
              <a:alpha val="67840"/>
            </a:schemeClr>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txBox="1"/>
          <p:nvPr>
            <p:ph type="ctrTitle"/>
          </p:nvPr>
        </p:nvSpPr>
        <p:spPr>
          <a:xfrm>
            <a:off x="390525" y="1819275"/>
            <a:ext cx="8222100" cy="9336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SzPts val="4800"/>
              <a:buFont typeface="Roboto"/>
              <a:buNone/>
              <a:defRPr b="0" i="0" sz="4800" u="none" cap="none" strike="noStrike">
                <a:solidFill>
                  <a:schemeClr val="lt1"/>
                </a:solidFill>
                <a:latin typeface="Roboto"/>
                <a:ea typeface="Roboto"/>
                <a:cs typeface="Roboto"/>
                <a:sym typeface="Roboto"/>
              </a:defRPr>
            </a:lvl1pPr>
            <a:lvl2pPr indent="0" lvl="1" rtl="0">
              <a:spcBef>
                <a:spcPts val="0"/>
              </a:spcBef>
              <a:buClr>
                <a:schemeClr val="lt1"/>
              </a:buClr>
              <a:buSzPts val="4800"/>
              <a:buFont typeface="Roboto"/>
              <a:buNone/>
              <a:defRPr sz="4800">
                <a:solidFill>
                  <a:schemeClr val="lt1"/>
                </a:solidFill>
                <a:latin typeface="Roboto"/>
                <a:ea typeface="Roboto"/>
                <a:cs typeface="Roboto"/>
                <a:sym typeface="Roboto"/>
              </a:defRPr>
            </a:lvl2pPr>
            <a:lvl3pPr indent="0" lvl="2" rtl="0">
              <a:spcBef>
                <a:spcPts val="0"/>
              </a:spcBef>
              <a:buClr>
                <a:schemeClr val="lt1"/>
              </a:buClr>
              <a:buSzPts val="4800"/>
              <a:buFont typeface="Roboto"/>
              <a:buNone/>
              <a:defRPr sz="4800">
                <a:solidFill>
                  <a:schemeClr val="lt1"/>
                </a:solidFill>
                <a:latin typeface="Roboto"/>
                <a:ea typeface="Roboto"/>
                <a:cs typeface="Roboto"/>
                <a:sym typeface="Roboto"/>
              </a:defRPr>
            </a:lvl3pPr>
            <a:lvl4pPr indent="0" lvl="3" rtl="0">
              <a:spcBef>
                <a:spcPts val="0"/>
              </a:spcBef>
              <a:buClr>
                <a:schemeClr val="lt1"/>
              </a:buClr>
              <a:buSzPts val="4800"/>
              <a:buFont typeface="Roboto"/>
              <a:buNone/>
              <a:defRPr sz="4800">
                <a:solidFill>
                  <a:schemeClr val="lt1"/>
                </a:solidFill>
                <a:latin typeface="Roboto"/>
                <a:ea typeface="Roboto"/>
                <a:cs typeface="Roboto"/>
                <a:sym typeface="Roboto"/>
              </a:defRPr>
            </a:lvl4pPr>
            <a:lvl5pPr indent="0" lvl="4" rtl="0">
              <a:spcBef>
                <a:spcPts val="0"/>
              </a:spcBef>
              <a:buClr>
                <a:schemeClr val="lt1"/>
              </a:buClr>
              <a:buSzPts val="4800"/>
              <a:buFont typeface="Roboto"/>
              <a:buNone/>
              <a:defRPr sz="4800">
                <a:solidFill>
                  <a:schemeClr val="lt1"/>
                </a:solidFill>
                <a:latin typeface="Roboto"/>
                <a:ea typeface="Roboto"/>
                <a:cs typeface="Roboto"/>
                <a:sym typeface="Roboto"/>
              </a:defRPr>
            </a:lvl5pPr>
            <a:lvl6pPr indent="0" lvl="5" rtl="0">
              <a:spcBef>
                <a:spcPts val="0"/>
              </a:spcBef>
              <a:buClr>
                <a:schemeClr val="lt1"/>
              </a:buClr>
              <a:buSzPts val="4800"/>
              <a:buFont typeface="Roboto"/>
              <a:buNone/>
              <a:defRPr sz="4800">
                <a:solidFill>
                  <a:schemeClr val="lt1"/>
                </a:solidFill>
                <a:latin typeface="Roboto"/>
                <a:ea typeface="Roboto"/>
                <a:cs typeface="Roboto"/>
                <a:sym typeface="Roboto"/>
              </a:defRPr>
            </a:lvl6pPr>
            <a:lvl7pPr indent="0" lvl="6" rtl="0">
              <a:spcBef>
                <a:spcPts val="0"/>
              </a:spcBef>
              <a:buClr>
                <a:schemeClr val="lt1"/>
              </a:buClr>
              <a:buSzPts val="4800"/>
              <a:buFont typeface="Roboto"/>
              <a:buNone/>
              <a:defRPr sz="4800">
                <a:solidFill>
                  <a:schemeClr val="lt1"/>
                </a:solidFill>
                <a:latin typeface="Roboto"/>
                <a:ea typeface="Roboto"/>
                <a:cs typeface="Roboto"/>
                <a:sym typeface="Roboto"/>
              </a:defRPr>
            </a:lvl7pPr>
            <a:lvl8pPr indent="0" lvl="7" rtl="0">
              <a:spcBef>
                <a:spcPts val="0"/>
              </a:spcBef>
              <a:buClr>
                <a:schemeClr val="lt1"/>
              </a:buClr>
              <a:buSzPts val="4800"/>
              <a:buFont typeface="Roboto"/>
              <a:buNone/>
              <a:defRPr sz="4800">
                <a:solidFill>
                  <a:schemeClr val="lt1"/>
                </a:solidFill>
                <a:latin typeface="Roboto"/>
                <a:ea typeface="Roboto"/>
                <a:cs typeface="Roboto"/>
                <a:sym typeface="Roboto"/>
              </a:defRPr>
            </a:lvl8pPr>
            <a:lvl9pPr indent="0" lvl="8" rtl="0">
              <a:spcBef>
                <a:spcPts val="0"/>
              </a:spcBef>
              <a:buClr>
                <a:schemeClr val="lt1"/>
              </a:buClr>
              <a:buSzPts val="4800"/>
              <a:buFont typeface="Roboto"/>
              <a:buNone/>
              <a:defRPr sz="4800">
                <a:solidFill>
                  <a:schemeClr val="lt1"/>
                </a:solidFill>
                <a:latin typeface="Roboto"/>
                <a:ea typeface="Roboto"/>
                <a:cs typeface="Roboto"/>
                <a:sym typeface="Roboto"/>
              </a:defRPr>
            </a:lvl9pPr>
          </a:lstStyle>
          <a:p/>
        </p:txBody>
      </p:sp>
      <p:sp>
        <p:nvSpPr>
          <p:cNvPr id="13" name="Shape 13"/>
          <p:cNvSpPr txBox="1"/>
          <p:nvPr>
            <p:ph idx="1" type="subTitle"/>
          </p:nvPr>
        </p:nvSpPr>
        <p:spPr>
          <a:xfrm>
            <a:off x="390525" y="2789130"/>
            <a:ext cx="8222100" cy="432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1pPr>
            <a:lvl2pPr indent="0" lvl="1"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2pPr>
            <a:lvl3pPr indent="0" lvl="2"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3pPr>
            <a:lvl4pPr indent="0" lvl="3"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4pPr>
            <a:lvl5pPr indent="0" lvl="4"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5pPr>
            <a:lvl6pPr indent="0" lvl="5"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6pPr>
            <a:lvl7pPr indent="0" lvl="6"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7pPr>
            <a:lvl8pPr indent="0" lvl="7"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8pPr>
            <a:lvl9pPr indent="0" lvl="8"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9pPr>
          </a:lstStyle>
          <a:p/>
        </p:txBody>
      </p:sp>
      <p:sp>
        <p:nvSpPr>
          <p:cNvPr id="14" name="Shape 14"/>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2"/>
              </a:buClr>
              <a:buSzPts val="12000"/>
              <a:buFont typeface="Roboto"/>
              <a:buNone/>
              <a:defRPr b="0" i="0" sz="12000" u="none" cap="none" strike="noStrike">
                <a:solidFill>
                  <a:schemeClr val="dk2"/>
                </a:solidFill>
                <a:latin typeface="Roboto"/>
                <a:ea typeface="Roboto"/>
                <a:cs typeface="Roboto"/>
                <a:sym typeface="Roboto"/>
              </a:defRPr>
            </a:lvl1pPr>
            <a:lvl2pPr indent="0" lvl="1" rtl="0" algn="ctr">
              <a:spcBef>
                <a:spcPts val="0"/>
              </a:spcBef>
              <a:buClr>
                <a:schemeClr val="dk2"/>
              </a:buClr>
              <a:buSzPts val="12000"/>
              <a:buFont typeface="Roboto"/>
              <a:buNone/>
              <a:defRPr sz="12000">
                <a:solidFill>
                  <a:schemeClr val="dk2"/>
                </a:solidFill>
                <a:latin typeface="Roboto"/>
                <a:ea typeface="Roboto"/>
                <a:cs typeface="Roboto"/>
                <a:sym typeface="Roboto"/>
              </a:defRPr>
            </a:lvl2pPr>
            <a:lvl3pPr indent="0" lvl="2" rtl="0" algn="ctr">
              <a:spcBef>
                <a:spcPts val="0"/>
              </a:spcBef>
              <a:buClr>
                <a:schemeClr val="dk2"/>
              </a:buClr>
              <a:buSzPts val="12000"/>
              <a:buFont typeface="Roboto"/>
              <a:buNone/>
              <a:defRPr sz="12000">
                <a:solidFill>
                  <a:schemeClr val="dk2"/>
                </a:solidFill>
                <a:latin typeface="Roboto"/>
                <a:ea typeface="Roboto"/>
                <a:cs typeface="Roboto"/>
                <a:sym typeface="Roboto"/>
              </a:defRPr>
            </a:lvl3pPr>
            <a:lvl4pPr indent="0" lvl="3" rtl="0" algn="ctr">
              <a:spcBef>
                <a:spcPts val="0"/>
              </a:spcBef>
              <a:buClr>
                <a:schemeClr val="dk2"/>
              </a:buClr>
              <a:buSzPts val="12000"/>
              <a:buFont typeface="Roboto"/>
              <a:buNone/>
              <a:defRPr sz="12000">
                <a:solidFill>
                  <a:schemeClr val="dk2"/>
                </a:solidFill>
                <a:latin typeface="Roboto"/>
                <a:ea typeface="Roboto"/>
                <a:cs typeface="Roboto"/>
                <a:sym typeface="Roboto"/>
              </a:defRPr>
            </a:lvl4pPr>
            <a:lvl5pPr indent="0" lvl="4" rtl="0" algn="ctr">
              <a:spcBef>
                <a:spcPts val="0"/>
              </a:spcBef>
              <a:buClr>
                <a:schemeClr val="dk2"/>
              </a:buClr>
              <a:buSzPts val="12000"/>
              <a:buFont typeface="Roboto"/>
              <a:buNone/>
              <a:defRPr sz="12000">
                <a:solidFill>
                  <a:schemeClr val="dk2"/>
                </a:solidFill>
                <a:latin typeface="Roboto"/>
                <a:ea typeface="Roboto"/>
                <a:cs typeface="Roboto"/>
                <a:sym typeface="Roboto"/>
              </a:defRPr>
            </a:lvl5pPr>
            <a:lvl6pPr indent="0" lvl="5" rtl="0" algn="ctr">
              <a:spcBef>
                <a:spcPts val="0"/>
              </a:spcBef>
              <a:buClr>
                <a:schemeClr val="dk2"/>
              </a:buClr>
              <a:buSzPts val="12000"/>
              <a:buFont typeface="Roboto"/>
              <a:buNone/>
              <a:defRPr sz="12000">
                <a:solidFill>
                  <a:schemeClr val="dk2"/>
                </a:solidFill>
                <a:latin typeface="Roboto"/>
                <a:ea typeface="Roboto"/>
                <a:cs typeface="Roboto"/>
                <a:sym typeface="Roboto"/>
              </a:defRPr>
            </a:lvl6pPr>
            <a:lvl7pPr indent="0" lvl="6" rtl="0" algn="ctr">
              <a:spcBef>
                <a:spcPts val="0"/>
              </a:spcBef>
              <a:buClr>
                <a:schemeClr val="dk2"/>
              </a:buClr>
              <a:buSzPts val="12000"/>
              <a:buFont typeface="Roboto"/>
              <a:buNone/>
              <a:defRPr sz="12000">
                <a:solidFill>
                  <a:schemeClr val="dk2"/>
                </a:solidFill>
                <a:latin typeface="Roboto"/>
                <a:ea typeface="Roboto"/>
                <a:cs typeface="Roboto"/>
                <a:sym typeface="Roboto"/>
              </a:defRPr>
            </a:lvl7pPr>
            <a:lvl8pPr indent="0" lvl="7" rtl="0" algn="ctr">
              <a:spcBef>
                <a:spcPts val="0"/>
              </a:spcBef>
              <a:buClr>
                <a:schemeClr val="dk2"/>
              </a:buClr>
              <a:buSzPts val="12000"/>
              <a:buFont typeface="Roboto"/>
              <a:buNone/>
              <a:defRPr sz="12000">
                <a:solidFill>
                  <a:schemeClr val="dk2"/>
                </a:solidFill>
                <a:latin typeface="Roboto"/>
                <a:ea typeface="Roboto"/>
                <a:cs typeface="Roboto"/>
                <a:sym typeface="Roboto"/>
              </a:defRPr>
            </a:lvl8pPr>
            <a:lvl9pPr indent="0" lvl="8" rtl="0" algn="ctr">
              <a:spcBef>
                <a:spcPts val="0"/>
              </a:spcBef>
              <a:buClr>
                <a:schemeClr val="dk2"/>
              </a:buClr>
              <a:buSzPts val="12000"/>
              <a:buFont typeface="Roboto"/>
              <a:buNone/>
              <a:defRPr sz="12000">
                <a:solidFill>
                  <a:schemeClr val="dk2"/>
                </a:solidFill>
                <a:latin typeface="Roboto"/>
                <a:ea typeface="Roboto"/>
                <a:cs typeface="Roboto"/>
                <a:sym typeface="Roboto"/>
              </a:defRPr>
            </a:lvl9pPr>
          </a:lstStyle>
          <a:p/>
        </p:txBody>
      </p:sp>
      <p:sp>
        <p:nvSpPr>
          <p:cNvPr id="59" name="Shape 59"/>
          <p:cNvSpPr txBox="1"/>
          <p:nvPr>
            <p:ph idx="1" type="body"/>
          </p:nvPr>
        </p:nvSpPr>
        <p:spPr>
          <a:xfrm>
            <a:off x="475500" y="3304625"/>
            <a:ext cx="8222100" cy="1300800"/>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lt2"/>
              </a:buClr>
              <a:buSzPts val="1800"/>
              <a:buFont typeface="Roboto"/>
              <a:buNone/>
              <a:defRPr b="0" i="0" sz="1800" u="none" cap="none" strike="noStrike">
                <a:solidFill>
                  <a:schemeClr val="lt2"/>
                </a:solidFill>
                <a:latin typeface="Roboto"/>
                <a:ea typeface="Roboto"/>
                <a:cs typeface="Roboto"/>
                <a:sym typeface="Roboto"/>
              </a:defRPr>
            </a:lvl1pPr>
            <a:lvl2pPr indent="0" lvl="1"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0" lvl="2"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0" lvl="3"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0" lvl="4"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0" lvl="5"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0" lvl="6"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0" lvl="7"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0" lvl="8" marL="0" marR="0" rtl="0" algn="ctr">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60" name="Shape 60"/>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67" name="Shape 67"/>
        <p:cNvGrpSpPr/>
        <p:nvPr/>
      </p:nvGrpSpPr>
      <p:grpSpPr>
        <a:xfrm>
          <a:off x="0" y="0"/>
          <a:ext cx="0" cy="0"/>
          <a:chOff x="0" y="0"/>
          <a:chExt cx="0" cy="0"/>
        </a:xfrm>
      </p:grpSpPr>
      <p:sp>
        <p:nvSpPr>
          <p:cNvPr id="68" name="Shape 68"/>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ts val="5200"/>
              <a:buNone/>
              <a:defRPr sz="5200"/>
            </a:lvl1pPr>
            <a:lvl2pPr lvl="1" rtl="0" algn="ctr">
              <a:spcBef>
                <a:spcPts val="0"/>
              </a:spcBef>
              <a:buSzPts val="5200"/>
              <a:buNone/>
              <a:defRPr sz="5200"/>
            </a:lvl2pPr>
            <a:lvl3pPr lvl="2" rtl="0" algn="ctr">
              <a:spcBef>
                <a:spcPts val="0"/>
              </a:spcBef>
              <a:buSzPts val="5200"/>
              <a:buNone/>
              <a:defRPr sz="5200"/>
            </a:lvl3pPr>
            <a:lvl4pPr lvl="3" rtl="0" algn="ctr">
              <a:spcBef>
                <a:spcPts val="0"/>
              </a:spcBef>
              <a:buSzPts val="5200"/>
              <a:buNone/>
              <a:defRPr sz="5200"/>
            </a:lvl4pPr>
            <a:lvl5pPr lvl="4" rtl="0" algn="ctr">
              <a:spcBef>
                <a:spcPts val="0"/>
              </a:spcBef>
              <a:buSzPts val="5200"/>
              <a:buNone/>
              <a:defRPr sz="5200"/>
            </a:lvl5pPr>
            <a:lvl6pPr lvl="5" rtl="0" algn="ctr">
              <a:spcBef>
                <a:spcPts val="0"/>
              </a:spcBef>
              <a:buSzPts val="5200"/>
              <a:buNone/>
              <a:defRPr sz="5200"/>
            </a:lvl6pPr>
            <a:lvl7pPr lvl="6" rtl="0" algn="ctr">
              <a:spcBef>
                <a:spcPts val="0"/>
              </a:spcBef>
              <a:buSzPts val="5200"/>
              <a:buNone/>
              <a:defRPr sz="5200"/>
            </a:lvl7pPr>
            <a:lvl8pPr lvl="7" rtl="0" algn="ctr">
              <a:spcBef>
                <a:spcPts val="0"/>
              </a:spcBef>
              <a:buSzPts val="5200"/>
              <a:buNone/>
              <a:defRPr sz="5200"/>
            </a:lvl8pPr>
            <a:lvl9pPr lvl="8" rtl="0" algn="ctr">
              <a:spcBef>
                <a:spcPts val="0"/>
              </a:spcBef>
              <a:buSzPts val="5200"/>
              <a:buNone/>
              <a:defRPr sz="5200"/>
            </a:lvl9pPr>
          </a:lstStyle>
          <a:p/>
        </p:txBody>
      </p:sp>
      <p:sp>
        <p:nvSpPr>
          <p:cNvPr id="69" name="Shape 69"/>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Shape 7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1" name="Shape 71"/>
        <p:cNvGrpSpPr/>
        <p:nvPr/>
      </p:nvGrpSpPr>
      <p:grpSpPr>
        <a:xfrm>
          <a:off x="0" y="0"/>
          <a:ext cx="0" cy="0"/>
          <a:chOff x="0" y="0"/>
          <a:chExt cx="0" cy="0"/>
        </a:xfrm>
      </p:grpSpPr>
      <p:sp>
        <p:nvSpPr>
          <p:cNvPr id="72" name="Shape 72"/>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ts val="3600"/>
              <a:buNone/>
              <a:defRPr sz="3600"/>
            </a:lvl1pPr>
            <a:lvl2pPr lvl="1" rtl="0" algn="ctr">
              <a:spcBef>
                <a:spcPts val="0"/>
              </a:spcBef>
              <a:buSzPts val="3600"/>
              <a:buNone/>
              <a:defRPr sz="3600"/>
            </a:lvl2pPr>
            <a:lvl3pPr lvl="2" rtl="0" algn="ctr">
              <a:spcBef>
                <a:spcPts val="0"/>
              </a:spcBef>
              <a:buSzPts val="3600"/>
              <a:buNone/>
              <a:defRPr sz="3600"/>
            </a:lvl3pPr>
            <a:lvl4pPr lvl="3" rtl="0" algn="ctr">
              <a:spcBef>
                <a:spcPts val="0"/>
              </a:spcBef>
              <a:buSzPts val="3600"/>
              <a:buNone/>
              <a:defRPr sz="3600"/>
            </a:lvl4pPr>
            <a:lvl5pPr lvl="4" rtl="0" algn="ctr">
              <a:spcBef>
                <a:spcPts val="0"/>
              </a:spcBef>
              <a:buSzPts val="3600"/>
              <a:buNone/>
              <a:defRPr sz="3600"/>
            </a:lvl5pPr>
            <a:lvl6pPr lvl="5" rtl="0" algn="ctr">
              <a:spcBef>
                <a:spcPts val="0"/>
              </a:spcBef>
              <a:buSzPts val="3600"/>
              <a:buNone/>
              <a:defRPr sz="3600"/>
            </a:lvl6pPr>
            <a:lvl7pPr lvl="6" rtl="0" algn="ctr">
              <a:spcBef>
                <a:spcPts val="0"/>
              </a:spcBef>
              <a:buSzPts val="3600"/>
              <a:buNone/>
              <a:defRPr sz="3600"/>
            </a:lvl7pPr>
            <a:lvl8pPr lvl="7" rtl="0" algn="ctr">
              <a:spcBef>
                <a:spcPts val="0"/>
              </a:spcBef>
              <a:buSzPts val="3600"/>
              <a:buNone/>
              <a:defRPr sz="3600"/>
            </a:lvl8pPr>
            <a:lvl9pPr lvl="8" rtl="0" algn="ctr">
              <a:spcBef>
                <a:spcPts val="0"/>
              </a:spcBef>
              <a:buSzPts val="3600"/>
              <a:buNone/>
              <a:defRPr sz="3600"/>
            </a:lvl9pPr>
          </a:lstStyle>
          <a:p/>
        </p:txBody>
      </p:sp>
      <p:sp>
        <p:nvSpPr>
          <p:cNvPr id="73" name="Shape 7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76" name="Shape 76"/>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77" name="Shape 7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80" name="Shape 80"/>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81" name="Shape 81"/>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6" name="Shape 86"/>
        <p:cNvGrpSpPr/>
        <p:nvPr/>
      </p:nvGrpSpPr>
      <p:grpSpPr>
        <a:xfrm>
          <a:off x="0" y="0"/>
          <a:ext cx="0" cy="0"/>
          <a:chOff x="0" y="0"/>
          <a:chExt cx="0" cy="0"/>
        </a:xfrm>
      </p:grpSpPr>
      <p:sp>
        <p:nvSpPr>
          <p:cNvPr id="87" name="Shape 87"/>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88" name="Shape 88"/>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90" name="Shape 90"/>
        <p:cNvGrpSpPr/>
        <p:nvPr/>
      </p:nvGrpSpPr>
      <p:grpSpPr>
        <a:xfrm>
          <a:off x="0" y="0"/>
          <a:ext cx="0" cy="0"/>
          <a:chOff x="0" y="0"/>
          <a:chExt cx="0" cy="0"/>
        </a:xfrm>
      </p:grpSpPr>
      <p:sp>
        <p:nvSpPr>
          <p:cNvPr id="91" name="Shape 91"/>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3" name="Shape 93"/>
        <p:cNvGrpSpPr/>
        <p:nvPr/>
      </p:nvGrpSpPr>
      <p:grpSpPr>
        <a:xfrm>
          <a:off x="0" y="0"/>
          <a:ext cx="0" cy="0"/>
          <a:chOff x="0" y="0"/>
          <a:chExt cx="0" cy="0"/>
        </a:xfrm>
      </p:grpSpPr>
      <p:sp>
        <p:nvSpPr>
          <p:cNvPr id="94" name="Shape 94"/>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ts val="4200"/>
              <a:buNone/>
              <a:defRPr sz="4200"/>
            </a:lvl1pPr>
            <a:lvl2pPr lvl="1" rtl="0" algn="ctr">
              <a:spcBef>
                <a:spcPts val="0"/>
              </a:spcBef>
              <a:buSzPts val="4200"/>
              <a:buNone/>
              <a:defRPr sz="4200"/>
            </a:lvl2pPr>
            <a:lvl3pPr lvl="2" rtl="0" algn="ctr">
              <a:spcBef>
                <a:spcPts val="0"/>
              </a:spcBef>
              <a:buSzPts val="4200"/>
              <a:buNone/>
              <a:defRPr sz="4200"/>
            </a:lvl3pPr>
            <a:lvl4pPr lvl="3" rtl="0" algn="ctr">
              <a:spcBef>
                <a:spcPts val="0"/>
              </a:spcBef>
              <a:buSzPts val="4200"/>
              <a:buNone/>
              <a:defRPr sz="4200"/>
            </a:lvl4pPr>
            <a:lvl5pPr lvl="4" rtl="0" algn="ctr">
              <a:spcBef>
                <a:spcPts val="0"/>
              </a:spcBef>
              <a:buSzPts val="4200"/>
              <a:buNone/>
              <a:defRPr sz="4200"/>
            </a:lvl5pPr>
            <a:lvl6pPr lvl="5" rtl="0" algn="ctr">
              <a:spcBef>
                <a:spcPts val="0"/>
              </a:spcBef>
              <a:buSzPts val="4200"/>
              <a:buNone/>
              <a:defRPr sz="4200"/>
            </a:lvl6pPr>
            <a:lvl7pPr lvl="6" rtl="0" algn="ctr">
              <a:spcBef>
                <a:spcPts val="0"/>
              </a:spcBef>
              <a:buSzPts val="4200"/>
              <a:buNone/>
              <a:defRPr sz="4200"/>
            </a:lvl7pPr>
            <a:lvl8pPr lvl="7" rtl="0" algn="ctr">
              <a:spcBef>
                <a:spcPts val="0"/>
              </a:spcBef>
              <a:buSzPts val="4200"/>
              <a:buNone/>
              <a:defRPr sz="4200"/>
            </a:lvl8pPr>
            <a:lvl9pPr lvl="8" rtl="0" algn="ctr">
              <a:spcBef>
                <a:spcPts val="0"/>
              </a:spcBef>
              <a:buSzPts val="4200"/>
              <a:buNone/>
              <a:defRPr sz="4200"/>
            </a:lvl9pPr>
          </a:lstStyle>
          <a:p/>
        </p:txBody>
      </p:sp>
      <p:sp>
        <p:nvSpPr>
          <p:cNvPr id="96" name="Shape 96"/>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 name="Shape 97"/>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15" name="Shape 15"/>
        <p:cNvGrpSpPr/>
        <p:nvPr/>
      </p:nvGrpSpPr>
      <p:grpSpPr>
        <a:xfrm>
          <a:off x="0" y="0"/>
          <a:ext cx="0" cy="0"/>
          <a:chOff x="0" y="0"/>
          <a:chExt cx="0" cy="0"/>
        </a:xfrm>
      </p:grpSpPr>
      <p:sp>
        <p:nvSpPr>
          <p:cNvPr id="16" name="Shape 16"/>
          <p:cNvSpPr txBox="1"/>
          <p:nvPr>
            <p:ph type="title"/>
          </p:nvPr>
        </p:nvSpPr>
        <p:spPr>
          <a:xfrm>
            <a:off x="490250" y="488250"/>
            <a:ext cx="62271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6000"/>
              <a:buFont typeface="Roboto"/>
              <a:buNone/>
              <a:defRPr b="0" i="0" sz="6000" u="none" cap="none" strike="noStrike">
                <a:solidFill>
                  <a:schemeClr val="lt1"/>
                </a:solidFill>
                <a:latin typeface="Roboto"/>
                <a:ea typeface="Roboto"/>
                <a:cs typeface="Roboto"/>
                <a:sym typeface="Roboto"/>
              </a:defRPr>
            </a:lvl1pPr>
            <a:lvl2pPr indent="0" lvl="1" rtl="0">
              <a:spcBef>
                <a:spcPts val="0"/>
              </a:spcBef>
              <a:buClr>
                <a:schemeClr val="lt1"/>
              </a:buClr>
              <a:buSzPts val="6000"/>
              <a:buFont typeface="Roboto"/>
              <a:buNone/>
              <a:defRPr sz="6000">
                <a:solidFill>
                  <a:schemeClr val="lt1"/>
                </a:solidFill>
                <a:latin typeface="Roboto"/>
                <a:ea typeface="Roboto"/>
                <a:cs typeface="Roboto"/>
                <a:sym typeface="Roboto"/>
              </a:defRPr>
            </a:lvl2pPr>
            <a:lvl3pPr indent="0" lvl="2" rtl="0">
              <a:spcBef>
                <a:spcPts val="0"/>
              </a:spcBef>
              <a:buClr>
                <a:schemeClr val="lt1"/>
              </a:buClr>
              <a:buSzPts val="6000"/>
              <a:buFont typeface="Roboto"/>
              <a:buNone/>
              <a:defRPr sz="6000">
                <a:solidFill>
                  <a:schemeClr val="lt1"/>
                </a:solidFill>
                <a:latin typeface="Roboto"/>
                <a:ea typeface="Roboto"/>
                <a:cs typeface="Roboto"/>
                <a:sym typeface="Roboto"/>
              </a:defRPr>
            </a:lvl3pPr>
            <a:lvl4pPr indent="0" lvl="3" rtl="0">
              <a:spcBef>
                <a:spcPts val="0"/>
              </a:spcBef>
              <a:buClr>
                <a:schemeClr val="lt1"/>
              </a:buClr>
              <a:buSzPts val="6000"/>
              <a:buFont typeface="Roboto"/>
              <a:buNone/>
              <a:defRPr sz="6000">
                <a:solidFill>
                  <a:schemeClr val="lt1"/>
                </a:solidFill>
                <a:latin typeface="Roboto"/>
                <a:ea typeface="Roboto"/>
                <a:cs typeface="Roboto"/>
                <a:sym typeface="Roboto"/>
              </a:defRPr>
            </a:lvl4pPr>
            <a:lvl5pPr indent="0" lvl="4" rtl="0">
              <a:spcBef>
                <a:spcPts val="0"/>
              </a:spcBef>
              <a:buClr>
                <a:schemeClr val="lt1"/>
              </a:buClr>
              <a:buSzPts val="6000"/>
              <a:buFont typeface="Roboto"/>
              <a:buNone/>
              <a:defRPr sz="6000">
                <a:solidFill>
                  <a:schemeClr val="lt1"/>
                </a:solidFill>
                <a:latin typeface="Roboto"/>
                <a:ea typeface="Roboto"/>
                <a:cs typeface="Roboto"/>
                <a:sym typeface="Roboto"/>
              </a:defRPr>
            </a:lvl5pPr>
            <a:lvl6pPr indent="0" lvl="5" rtl="0">
              <a:spcBef>
                <a:spcPts val="0"/>
              </a:spcBef>
              <a:buClr>
                <a:schemeClr val="lt1"/>
              </a:buClr>
              <a:buSzPts val="6000"/>
              <a:buFont typeface="Roboto"/>
              <a:buNone/>
              <a:defRPr sz="6000">
                <a:solidFill>
                  <a:schemeClr val="lt1"/>
                </a:solidFill>
                <a:latin typeface="Roboto"/>
                <a:ea typeface="Roboto"/>
                <a:cs typeface="Roboto"/>
                <a:sym typeface="Roboto"/>
              </a:defRPr>
            </a:lvl6pPr>
            <a:lvl7pPr indent="0" lvl="6" rtl="0">
              <a:spcBef>
                <a:spcPts val="0"/>
              </a:spcBef>
              <a:buClr>
                <a:schemeClr val="lt1"/>
              </a:buClr>
              <a:buSzPts val="6000"/>
              <a:buFont typeface="Roboto"/>
              <a:buNone/>
              <a:defRPr sz="6000">
                <a:solidFill>
                  <a:schemeClr val="lt1"/>
                </a:solidFill>
                <a:latin typeface="Roboto"/>
                <a:ea typeface="Roboto"/>
                <a:cs typeface="Roboto"/>
                <a:sym typeface="Roboto"/>
              </a:defRPr>
            </a:lvl7pPr>
            <a:lvl8pPr indent="0" lvl="7" rtl="0">
              <a:spcBef>
                <a:spcPts val="0"/>
              </a:spcBef>
              <a:buClr>
                <a:schemeClr val="lt1"/>
              </a:buClr>
              <a:buSzPts val="6000"/>
              <a:buFont typeface="Roboto"/>
              <a:buNone/>
              <a:defRPr sz="6000">
                <a:solidFill>
                  <a:schemeClr val="lt1"/>
                </a:solidFill>
                <a:latin typeface="Roboto"/>
                <a:ea typeface="Roboto"/>
                <a:cs typeface="Roboto"/>
                <a:sym typeface="Roboto"/>
              </a:defRPr>
            </a:lvl8pPr>
            <a:lvl9pPr indent="0" lvl="8" rtl="0">
              <a:spcBef>
                <a:spcPts val="0"/>
              </a:spcBef>
              <a:buClr>
                <a:schemeClr val="lt1"/>
              </a:buClr>
              <a:buSzPts val="6000"/>
              <a:buFont typeface="Roboto"/>
              <a:buNone/>
              <a:defRPr sz="6000">
                <a:solidFill>
                  <a:schemeClr val="lt1"/>
                </a:solidFill>
                <a:latin typeface="Roboto"/>
                <a:ea typeface="Roboto"/>
                <a:cs typeface="Roboto"/>
                <a:sym typeface="Roboto"/>
              </a:defRPr>
            </a:lvl9pPr>
          </a:lstStyle>
          <a:p/>
        </p:txBody>
      </p:sp>
      <p:sp>
        <p:nvSpPr>
          <p:cNvPr id="17" name="Shape 17"/>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sp>
        <p:nvSpPr>
          <p:cNvPr id="100" name="Shape 100"/>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SzPts val="1800"/>
              <a:buNone/>
              <a:defRPr/>
            </a:lvl1pPr>
          </a:lstStyle>
          <a:p/>
        </p:txBody>
      </p:sp>
      <p:sp>
        <p:nvSpPr>
          <p:cNvPr id="101" name="Shape 10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2" name="Shape 102"/>
        <p:cNvGrpSpPr/>
        <p:nvPr/>
      </p:nvGrpSpPr>
      <p:grpSpPr>
        <a:xfrm>
          <a:off x="0" y="0"/>
          <a:ext cx="0" cy="0"/>
          <a:chOff x="0" y="0"/>
          <a:chExt cx="0" cy="0"/>
        </a:xfrm>
      </p:grpSpPr>
      <p:sp>
        <p:nvSpPr>
          <p:cNvPr id="103" name="Shape 103"/>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ts val="12000"/>
              <a:buNone/>
              <a:defRPr sz="12000"/>
            </a:lvl1pPr>
            <a:lvl2pPr lvl="1" rtl="0" algn="ctr">
              <a:spcBef>
                <a:spcPts val="0"/>
              </a:spcBef>
              <a:buSzPts val="12000"/>
              <a:buNone/>
              <a:defRPr sz="12000"/>
            </a:lvl2pPr>
            <a:lvl3pPr lvl="2" rtl="0" algn="ctr">
              <a:spcBef>
                <a:spcPts val="0"/>
              </a:spcBef>
              <a:buSzPts val="12000"/>
              <a:buNone/>
              <a:defRPr sz="12000"/>
            </a:lvl3pPr>
            <a:lvl4pPr lvl="3" rtl="0" algn="ctr">
              <a:spcBef>
                <a:spcPts val="0"/>
              </a:spcBef>
              <a:buSzPts val="12000"/>
              <a:buNone/>
              <a:defRPr sz="12000"/>
            </a:lvl4pPr>
            <a:lvl5pPr lvl="4" rtl="0" algn="ctr">
              <a:spcBef>
                <a:spcPts val="0"/>
              </a:spcBef>
              <a:buSzPts val="12000"/>
              <a:buNone/>
              <a:defRPr sz="12000"/>
            </a:lvl5pPr>
            <a:lvl6pPr lvl="5" rtl="0" algn="ctr">
              <a:spcBef>
                <a:spcPts val="0"/>
              </a:spcBef>
              <a:buSzPts val="12000"/>
              <a:buNone/>
              <a:defRPr sz="12000"/>
            </a:lvl6pPr>
            <a:lvl7pPr lvl="6" rtl="0" algn="ctr">
              <a:spcBef>
                <a:spcPts val="0"/>
              </a:spcBef>
              <a:buSzPts val="12000"/>
              <a:buNone/>
              <a:defRPr sz="12000"/>
            </a:lvl7pPr>
            <a:lvl8pPr lvl="7" rtl="0" algn="ctr">
              <a:spcBef>
                <a:spcPts val="0"/>
              </a:spcBef>
              <a:buSzPts val="12000"/>
              <a:buNone/>
              <a:defRPr sz="12000"/>
            </a:lvl8pPr>
            <a:lvl9pPr lvl="8" rtl="0" algn="ctr">
              <a:spcBef>
                <a:spcPts val="0"/>
              </a:spcBef>
              <a:buSzPts val="12000"/>
              <a:buNone/>
              <a:defRPr sz="12000"/>
            </a:lvl9pPr>
          </a:lstStyle>
          <a:p/>
        </p:txBody>
      </p:sp>
      <p:sp>
        <p:nvSpPr>
          <p:cNvPr id="104" name="Shape 104"/>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105" name="Shape 10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6" name="Shape 106"/>
        <p:cNvGrpSpPr/>
        <p:nvPr/>
      </p:nvGrpSpPr>
      <p:grpSpPr>
        <a:xfrm>
          <a:off x="0" y="0"/>
          <a:ext cx="0" cy="0"/>
          <a:chOff x="0" y="0"/>
          <a:chExt cx="0" cy="0"/>
        </a:xfrm>
      </p:grpSpPr>
      <p:sp>
        <p:nvSpPr>
          <p:cNvPr id="107" name="Shape 10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txBox="1"/>
          <p:nvPr>
            <p:ph type="title"/>
          </p:nvPr>
        </p:nvSpPr>
        <p:spPr>
          <a:xfrm>
            <a:off x="471900" y="738725"/>
            <a:ext cx="8222100" cy="767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indent="0" lvl="1" rtl="0">
              <a:spcBef>
                <a:spcPts val="0"/>
              </a:spcBef>
              <a:buClr>
                <a:schemeClr val="lt1"/>
              </a:buClr>
              <a:buSzPts val="3200"/>
              <a:buFont typeface="Roboto"/>
              <a:buNone/>
              <a:defRPr sz="3200">
                <a:solidFill>
                  <a:schemeClr val="lt1"/>
                </a:solidFill>
                <a:latin typeface="Roboto"/>
                <a:ea typeface="Roboto"/>
                <a:cs typeface="Roboto"/>
                <a:sym typeface="Roboto"/>
              </a:defRPr>
            </a:lvl2pPr>
            <a:lvl3pPr indent="0" lvl="2" rtl="0">
              <a:spcBef>
                <a:spcPts val="0"/>
              </a:spcBef>
              <a:buClr>
                <a:schemeClr val="lt1"/>
              </a:buClr>
              <a:buSzPts val="3200"/>
              <a:buFont typeface="Roboto"/>
              <a:buNone/>
              <a:defRPr sz="3200">
                <a:solidFill>
                  <a:schemeClr val="lt1"/>
                </a:solidFill>
                <a:latin typeface="Roboto"/>
                <a:ea typeface="Roboto"/>
                <a:cs typeface="Roboto"/>
                <a:sym typeface="Roboto"/>
              </a:defRPr>
            </a:lvl3pPr>
            <a:lvl4pPr indent="0" lvl="3" rtl="0">
              <a:spcBef>
                <a:spcPts val="0"/>
              </a:spcBef>
              <a:buClr>
                <a:schemeClr val="lt1"/>
              </a:buClr>
              <a:buSzPts val="3200"/>
              <a:buFont typeface="Roboto"/>
              <a:buNone/>
              <a:defRPr sz="3200">
                <a:solidFill>
                  <a:schemeClr val="lt1"/>
                </a:solidFill>
                <a:latin typeface="Roboto"/>
                <a:ea typeface="Roboto"/>
                <a:cs typeface="Roboto"/>
                <a:sym typeface="Roboto"/>
              </a:defRPr>
            </a:lvl4pPr>
            <a:lvl5pPr indent="0" lvl="4" rtl="0">
              <a:spcBef>
                <a:spcPts val="0"/>
              </a:spcBef>
              <a:buClr>
                <a:schemeClr val="lt1"/>
              </a:buClr>
              <a:buSzPts val="3200"/>
              <a:buFont typeface="Roboto"/>
              <a:buNone/>
              <a:defRPr sz="3200">
                <a:solidFill>
                  <a:schemeClr val="lt1"/>
                </a:solidFill>
                <a:latin typeface="Roboto"/>
                <a:ea typeface="Roboto"/>
                <a:cs typeface="Roboto"/>
                <a:sym typeface="Roboto"/>
              </a:defRPr>
            </a:lvl5pPr>
            <a:lvl6pPr indent="0" lvl="5" rtl="0">
              <a:spcBef>
                <a:spcPts val="0"/>
              </a:spcBef>
              <a:buClr>
                <a:schemeClr val="lt1"/>
              </a:buClr>
              <a:buSzPts val="3200"/>
              <a:buFont typeface="Roboto"/>
              <a:buNone/>
              <a:defRPr sz="3200">
                <a:solidFill>
                  <a:schemeClr val="lt1"/>
                </a:solidFill>
                <a:latin typeface="Roboto"/>
                <a:ea typeface="Roboto"/>
                <a:cs typeface="Roboto"/>
                <a:sym typeface="Roboto"/>
              </a:defRPr>
            </a:lvl6pPr>
            <a:lvl7pPr indent="0" lvl="6" rtl="0">
              <a:spcBef>
                <a:spcPts val="0"/>
              </a:spcBef>
              <a:buClr>
                <a:schemeClr val="lt1"/>
              </a:buClr>
              <a:buSzPts val="3200"/>
              <a:buFont typeface="Roboto"/>
              <a:buNone/>
              <a:defRPr sz="3200">
                <a:solidFill>
                  <a:schemeClr val="lt1"/>
                </a:solidFill>
                <a:latin typeface="Roboto"/>
                <a:ea typeface="Roboto"/>
                <a:cs typeface="Roboto"/>
                <a:sym typeface="Roboto"/>
              </a:defRPr>
            </a:lvl7pPr>
            <a:lvl8pPr indent="0" lvl="7" rtl="0">
              <a:spcBef>
                <a:spcPts val="0"/>
              </a:spcBef>
              <a:buClr>
                <a:schemeClr val="lt1"/>
              </a:buClr>
              <a:buSzPts val="3200"/>
              <a:buFont typeface="Roboto"/>
              <a:buNone/>
              <a:defRPr sz="3200">
                <a:solidFill>
                  <a:schemeClr val="lt1"/>
                </a:solidFill>
                <a:latin typeface="Roboto"/>
                <a:ea typeface="Roboto"/>
                <a:cs typeface="Roboto"/>
                <a:sym typeface="Roboto"/>
              </a:defRPr>
            </a:lvl8pPr>
            <a:lvl9pPr indent="0" lvl="8"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2" name="Shape 22"/>
          <p:cNvSpPr txBox="1"/>
          <p:nvPr>
            <p:ph idx="1" type="body"/>
          </p:nvPr>
        </p:nvSpPr>
        <p:spPr>
          <a:xfrm>
            <a:off x="471900" y="1919075"/>
            <a:ext cx="3999900" cy="2710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1pPr>
            <a:lvl2pPr indent="0" lvl="1"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2pPr>
            <a:lvl3pPr indent="0" lvl="2"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3pPr>
            <a:lvl4pPr indent="0" lvl="3"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4pPr>
            <a:lvl5pPr indent="0" lvl="4"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5pPr>
            <a:lvl6pPr indent="0" lvl="5"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6pPr>
            <a:lvl7pPr indent="0" lvl="6"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7pPr>
            <a:lvl8pPr indent="0" lvl="7"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8pPr>
            <a:lvl9pPr indent="0" lvl="8"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9pPr>
          </a:lstStyle>
          <a:p/>
        </p:txBody>
      </p:sp>
      <p:sp>
        <p:nvSpPr>
          <p:cNvPr id="23" name="Shape 23"/>
          <p:cNvSpPr txBox="1"/>
          <p:nvPr>
            <p:ph idx="2" type="body"/>
          </p:nvPr>
        </p:nvSpPr>
        <p:spPr>
          <a:xfrm>
            <a:off x="4694250" y="1919075"/>
            <a:ext cx="3999900" cy="2710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1pPr>
            <a:lvl2pPr indent="0" lvl="1"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2pPr>
            <a:lvl3pPr indent="0" lvl="2"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3pPr>
            <a:lvl4pPr indent="0" lvl="3"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4pPr>
            <a:lvl5pPr indent="0" lvl="4"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5pPr>
            <a:lvl6pPr indent="0" lvl="5"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6pPr>
            <a:lvl7pPr indent="0" lvl="6"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7pPr>
            <a:lvl8pPr indent="0" lvl="7"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8pPr>
            <a:lvl9pPr indent="0" lvl="8" marL="0" marR="0" rtl="0" algn="l">
              <a:lnSpc>
                <a:spcPct val="115000"/>
              </a:lnSpc>
              <a:spcBef>
                <a:spcPts val="0"/>
              </a:spcBef>
              <a:spcAft>
                <a:spcPts val="1600"/>
              </a:spcAft>
              <a:buClr>
                <a:schemeClr val="lt2"/>
              </a:buClr>
              <a:buSzPts val="1200"/>
              <a:buFont typeface="Roboto"/>
              <a:buNone/>
              <a:defRPr b="0" i="0" sz="1200" u="none" cap="none" strike="noStrike">
                <a:solidFill>
                  <a:schemeClr val="lt2"/>
                </a:solidFill>
                <a:latin typeface="Roboto"/>
                <a:ea typeface="Roboto"/>
                <a:cs typeface="Roboto"/>
                <a:sym typeface="Roboto"/>
              </a:defRPr>
            </a:lvl9pPr>
          </a:lstStyle>
          <a:p/>
        </p:txBody>
      </p:sp>
      <p:sp>
        <p:nvSpPr>
          <p:cNvPr id="24" name="Shape 24"/>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25" name="Shape 25"/>
        <p:cNvGrpSpPr/>
        <p:nvPr/>
      </p:nvGrpSpPr>
      <p:grpSpPr>
        <a:xfrm>
          <a:off x="0" y="0"/>
          <a:ext cx="0" cy="0"/>
          <a:chOff x="0" y="0"/>
          <a:chExt cx="0" cy="0"/>
        </a:xfrm>
      </p:grpSpPr>
      <p:sp>
        <p:nvSpPr>
          <p:cNvPr id="26" name="Shape 26"/>
          <p:cNvSpPr/>
          <p:nvPr/>
        </p:nvSpPr>
        <p:spPr>
          <a:xfrm flipH="1">
            <a:off x="0" y="0"/>
            <a:ext cx="4572000" cy="5143500"/>
          </a:xfrm>
          <a:prstGeom prst="rect">
            <a:avLst/>
          </a:prstGeom>
          <a:solidFill>
            <a:schemeClr val="accent4"/>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Shape 2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Shape 28"/>
          <p:cNvSpPr txBox="1"/>
          <p:nvPr>
            <p:ph type="title"/>
          </p:nvPr>
        </p:nvSpPr>
        <p:spPr>
          <a:xfrm>
            <a:off x="265500" y="1233175"/>
            <a:ext cx="4045200" cy="14823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2"/>
              </a:buClr>
              <a:buSzPts val="4200"/>
              <a:buFont typeface="Roboto"/>
              <a:buNone/>
              <a:defRPr b="0" i="0" sz="4200" u="none" cap="none" strike="noStrike">
                <a:solidFill>
                  <a:schemeClr val="dk2"/>
                </a:solidFill>
                <a:latin typeface="Roboto"/>
                <a:ea typeface="Roboto"/>
                <a:cs typeface="Roboto"/>
                <a:sym typeface="Roboto"/>
              </a:defRPr>
            </a:lvl1pPr>
            <a:lvl2pPr indent="0" lvl="1" rtl="0" algn="ctr">
              <a:spcBef>
                <a:spcPts val="0"/>
              </a:spcBef>
              <a:buClr>
                <a:schemeClr val="dk2"/>
              </a:buClr>
              <a:buSzPts val="4200"/>
              <a:buFont typeface="Roboto"/>
              <a:buNone/>
              <a:defRPr sz="4200">
                <a:solidFill>
                  <a:schemeClr val="dk2"/>
                </a:solidFill>
                <a:latin typeface="Roboto"/>
                <a:ea typeface="Roboto"/>
                <a:cs typeface="Roboto"/>
                <a:sym typeface="Roboto"/>
              </a:defRPr>
            </a:lvl2pPr>
            <a:lvl3pPr indent="0" lvl="2" rtl="0" algn="ctr">
              <a:spcBef>
                <a:spcPts val="0"/>
              </a:spcBef>
              <a:buClr>
                <a:schemeClr val="dk2"/>
              </a:buClr>
              <a:buSzPts val="4200"/>
              <a:buFont typeface="Roboto"/>
              <a:buNone/>
              <a:defRPr sz="4200">
                <a:solidFill>
                  <a:schemeClr val="dk2"/>
                </a:solidFill>
                <a:latin typeface="Roboto"/>
                <a:ea typeface="Roboto"/>
                <a:cs typeface="Roboto"/>
                <a:sym typeface="Roboto"/>
              </a:defRPr>
            </a:lvl3pPr>
            <a:lvl4pPr indent="0" lvl="3" rtl="0" algn="ctr">
              <a:spcBef>
                <a:spcPts val="0"/>
              </a:spcBef>
              <a:buClr>
                <a:schemeClr val="dk2"/>
              </a:buClr>
              <a:buSzPts val="4200"/>
              <a:buFont typeface="Roboto"/>
              <a:buNone/>
              <a:defRPr sz="4200">
                <a:solidFill>
                  <a:schemeClr val="dk2"/>
                </a:solidFill>
                <a:latin typeface="Roboto"/>
                <a:ea typeface="Roboto"/>
                <a:cs typeface="Roboto"/>
                <a:sym typeface="Roboto"/>
              </a:defRPr>
            </a:lvl4pPr>
            <a:lvl5pPr indent="0" lvl="4" rtl="0" algn="ctr">
              <a:spcBef>
                <a:spcPts val="0"/>
              </a:spcBef>
              <a:buClr>
                <a:schemeClr val="dk2"/>
              </a:buClr>
              <a:buSzPts val="4200"/>
              <a:buFont typeface="Roboto"/>
              <a:buNone/>
              <a:defRPr sz="4200">
                <a:solidFill>
                  <a:schemeClr val="dk2"/>
                </a:solidFill>
                <a:latin typeface="Roboto"/>
                <a:ea typeface="Roboto"/>
                <a:cs typeface="Roboto"/>
                <a:sym typeface="Roboto"/>
              </a:defRPr>
            </a:lvl5pPr>
            <a:lvl6pPr indent="0" lvl="5" rtl="0" algn="ctr">
              <a:spcBef>
                <a:spcPts val="0"/>
              </a:spcBef>
              <a:buClr>
                <a:schemeClr val="dk2"/>
              </a:buClr>
              <a:buSzPts val="4200"/>
              <a:buFont typeface="Roboto"/>
              <a:buNone/>
              <a:defRPr sz="4200">
                <a:solidFill>
                  <a:schemeClr val="dk2"/>
                </a:solidFill>
                <a:latin typeface="Roboto"/>
                <a:ea typeface="Roboto"/>
                <a:cs typeface="Roboto"/>
                <a:sym typeface="Roboto"/>
              </a:defRPr>
            </a:lvl6pPr>
            <a:lvl7pPr indent="0" lvl="6" rtl="0" algn="ctr">
              <a:spcBef>
                <a:spcPts val="0"/>
              </a:spcBef>
              <a:buClr>
                <a:schemeClr val="dk2"/>
              </a:buClr>
              <a:buSzPts val="4200"/>
              <a:buFont typeface="Roboto"/>
              <a:buNone/>
              <a:defRPr sz="4200">
                <a:solidFill>
                  <a:schemeClr val="dk2"/>
                </a:solidFill>
                <a:latin typeface="Roboto"/>
                <a:ea typeface="Roboto"/>
                <a:cs typeface="Roboto"/>
                <a:sym typeface="Roboto"/>
              </a:defRPr>
            </a:lvl7pPr>
            <a:lvl8pPr indent="0" lvl="7" rtl="0" algn="ctr">
              <a:spcBef>
                <a:spcPts val="0"/>
              </a:spcBef>
              <a:buClr>
                <a:schemeClr val="dk2"/>
              </a:buClr>
              <a:buSzPts val="4200"/>
              <a:buFont typeface="Roboto"/>
              <a:buNone/>
              <a:defRPr sz="4200">
                <a:solidFill>
                  <a:schemeClr val="dk2"/>
                </a:solidFill>
                <a:latin typeface="Roboto"/>
                <a:ea typeface="Roboto"/>
                <a:cs typeface="Roboto"/>
                <a:sym typeface="Roboto"/>
              </a:defRPr>
            </a:lvl8pPr>
            <a:lvl9pPr indent="0" lvl="8" rtl="0" algn="ctr">
              <a:spcBef>
                <a:spcPts val="0"/>
              </a:spcBef>
              <a:buClr>
                <a:schemeClr val="dk2"/>
              </a:buClr>
              <a:buSzPts val="4200"/>
              <a:buFont typeface="Roboto"/>
              <a:buNone/>
              <a:defRPr sz="4200">
                <a:solidFill>
                  <a:schemeClr val="dk2"/>
                </a:solidFill>
                <a:latin typeface="Roboto"/>
                <a:ea typeface="Roboto"/>
                <a:cs typeface="Roboto"/>
                <a:sym typeface="Roboto"/>
              </a:defRPr>
            </a:lvl9pPr>
          </a:lstStyle>
          <a:p/>
        </p:txBody>
      </p:sp>
      <p:sp>
        <p:nvSpPr>
          <p:cNvPr id="29" name="Shape 29"/>
          <p:cNvSpPr txBox="1"/>
          <p:nvPr>
            <p:ph idx="1" type="subTitle"/>
          </p:nvPr>
        </p:nvSpPr>
        <p:spPr>
          <a:xfrm>
            <a:off x="265500" y="2779466"/>
            <a:ext cx="4045200" cy="12351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1pPr>
            <a:lvl2pPr indent="0" lvl="1"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2pPr>
            <a:lvl3pPr indent="0" lvl="2"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3pPr>
            <a:lvl4pPr indent="0" lvl="3"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4pPr>
            <a:lvl5pPr indent="0" lvl="4"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5pPr>
            <a:lvl6pPr indent="0" lvl="5"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6pPr>
            <a:lvl7pPr indent="0" lvl="6"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7pPr>
            <a:lvl8pPr indent="0" lvl="7"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8pPr>
            <a:lvl9pPr indent="0" lvl="8" marL="0" marR="0" rtl="0" algn="ctr">
              <a:lnSpc>
                <a:spcPct val="100000"/>
              </a:lnSpc>
              <a:spcBef>
                <a:spcPts val="0"/>
              </a:spcBef>
              <a:spcAft>
                <a:spcPts val="0"/>
              </a:spcAft>
              <a:buClr>
                <a:schemeClr val="lt2"/>
              </a:buClr>
              <a:buSzPts val="2100"/>
              <a:buFont typeface="Roboto"/>
              <a:buNone/>
              <a:defRPr b="0" i="0" sz="2100" u="none" cap="none" strike="noStrike">
                <a:solidFill>
                  <a:schemeClr val="lt2"/>
                </a:solidFill>
                <a:latin typeface="Roboto"/>
                <a:ea typeface="Roboto"/>
                <a:cs typeface="Roboto"/>
                <a:sym typeface="Roboto"/>
              </a:defRPr>
            </a:lvl9pPr>
          </a:lstStyle>
          <a:p/>
        </p:txBody>
      </p:sp>
      <p:sp>
        <p:nvSpPr>
          <p:cNvPr id="30" name="Shape 30"/>
          <p:cNvSpPr txBox="1"/>
          <p:nvPr>
            <p:ph idx="2" type="body"/>
          </p:nvPr>
        </p:nvSpPr>
        <p:spPr>
          <a:xfrm>
            <a:off x="4939500" y="724200"/>
            <a:ext cx="3837000" cy="3695100"/>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lt1"/>
              </a:buClr>
              <a:buSzPts val="1800"/>
              <a:buFont typeface="Roboto"/>
              <a:buNone/>
              <a:defRPr b="0" i="0" sz="1800" u="none" cap="none" strike="noStrike">
                <a:solidFill>
                  <a:schemeClr val="lt1"/>
                </a:solidFill>
                <a:latin typeface="Roboto"/>
                <a:ea typeface="Roboto"/>
                <a:cs typeface="Roboto"/>
                <a:sym typeface="Roboto"/>
              </a:defRPr>
            </a:lvl1pPr>
            <a:lvl2pPr indent="0" lvl="1"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2pPr>
            <a:lvl3pPr indent="0" lvl="2"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3pPr>
            <a:lvl4pPr indent="0" lvl="3"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4pPr>
            <a:lvl5pPr indent="0" lvl="4"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5pPr>
            <a:lvl6pPr indent="0" lvl="5"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6pPr>
            <a:lvl7pPr indent="0" lvl="6"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7pPr>
            <a:lvl8pPr indent="0" lvl="7"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8pPr>
            <a:lvl9pPr indent="0" lvl="8" marL="0" marR="0" rtl="0" algn="l">
              <a:lnSpc>
                <a:spcPct val="115000"/>
              </a:lnSpc>
              <a:spcBef>
                <a:spcPts val="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9pPr>
          </a:lstStyle>
          <a:p/>
        </p:txBody>
      </p:sp>
      <p:sp>
        <p:nvSpPr>
          <p:cNvPr id="31" name="Shape 31"/>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32" name="Shape 32"/>
        <p:cNvGrpSpPr/>
        <p:nvPr/>
      </p:nvGrpSpPr>
      <p:grpSpPr>
        <a:xfrm>
          <a:off x="0" y="0"/>
          <a:ext cx="0" cy="0"/>
          <a:chOff x="0" y="0"/>
          <a:chExt cx="0" cy="0"/>
        </a:xfrm>
      </p:grpSpPr>
      <p:sp>
        <p:nvSpPr>
          <p:cNvPr id="33" name="Shape 33"/>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Shape 3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Shape 35"/>
          <p:cNvSpPr txBox="1"/>
          <p:nvPr>
            <p:ph type="title"/>
          </p:nvPr>
        </p:nvSpPr>
        <p:spPr>
          <a:xfrm>
            <a:off x="471900" y="738725"/>
            <a:ext cx="8222100" cy="767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indent="0" lvl="1" rtl="0">
              <a:spcBef>
                <a:spcPts val="0"/>
              </a:spcBef>
              <a:buClr>
                <a:schemeClr val="lt1"/>
              </a:buClr>
              <a:buSzPts val="3200"/>
              <a:buFont typeface="Roboto"/>
              <a:buNone/>
              <a:defRPr sz="3200">
                <a:solidFill>
                  <a:schemeClr val="lt1"/>
                </a:solidFill>
                <a:latin typeface="Roboto"/>
                <a:ea typeface="Roboto"/>
                <a:cs typeface="Roboto"/>
                <a:sym typeface="Roboto"/>
              </a:defRPr>
            </a:lvl2pPr>
            <a:lvl3pPr indent="0" lvl="2" rtl="0">
              <a:spcBef>
                <a:spcPts val="0"/>
              </a:spcBef>
              <a:buClr>
                <a:schemeClr val="lt1"/>
              </a:buClr>
              <a:buSzPts val="3200"/>
              <a:buFont typeface="Roboto"/>
              <a:buNone/>
              <a:defRPr sz="3200">
                <a:solidFill>
                  <a:schemeClr val="lt1"/>
                </a:solidFill>
                <a:latin typeface="Roboto"/>
                <a:ea typeface="Roboto"/>
                <a:cs typeface="Roboto"/>
                <a:sym typeface="Roboto"/>
              </a:defRPr>
            </a:lvl3pPr>
            <a:lvl4pPr indent="0" lvl="3" rtl="0">
              <a:spcBef>
                <a:spcPts val="0"/>
              </a:spcBef>
              <a:buClr>
                <a:schemeClr val="lt1"/>
              </a:buClr>
              <a:buSzPts val="3200"/>
              <a:buFont typeface="Roboto"/>
              <a:buNone/>
              <a:defRPr sz="3200">
                <a:solidFill>
                  <a:schemeClr val="lt1"/>
                </a:solidFill>
                <a:latin typeface="Roboto"/>
                <a:ea typeface="Roboto"/>
                <a:cs typeface="Roboto"/>
                <a:sym typeface="Roboto"/>
              </a:defRPr>
            </a:lvl4pPr>
            <a:lvl5pPr indent="0" lvl="4" rtl="0">
              <a:spcBef>
                <a:spcPts val="0"/>
              </a:spcBef>
              <a:buClr>
                <a:schemeClr val="lt1"/>
              </a:buClr>
              <a:buSzPts val="3200"/>
              <a:buFont typeface="Roboto"/>
              <a:buNone/>
              <a:defRPr sz="3200">
                <a:solidFill>
                  <a:schemeClr val="lt1"/>
                </a:solidFill>
                <a:latin typeface="Roboto"/>
                <a:ea typeface="Roboto"/>
                <a:cs typeface="Roboto"/>
                <a:sym typeface="Roboto"/>
              </a:defRPr>
            </a:lvl5pPr>
            <a:lvl6pPr indent="0" lvl="5" rtl="0">
              <a:spcBef>
                <a:spcPts val="0"/>
              </a:spcBef>
              <a:buClr>
                <a:schemeClr val="lt1"/>
              </a:buClr>
              <a:buSzPts val="3200"/>
              <a:buFont typeface="Roboto"/>
              <a:buNone/>
              <a:defRPr sz="3200">
                <a:solidFill>
                  <a:schemeClr val="lt1"/>
                </a:solidFill>
                <a:latin typeface="Roboto"/>
                <a:ea typeface="Roboto"/>
                <a:cs typeface="Roboto"/>
                <a:sym typeface="Roboto"/>
              </a:defRPr>
            </a:lvl6pPr>
            <a:lvl7pPr indent="0" lvl="6" rtl="0">
              <a:spcBef>
                <a:spcPts val="0"/>
              </a:spcBef>
              <a:buClr>
                <a:schemeClr val="lt1"/>
              </a:buClr>
              <a:buSzPts val="3200"/>
              <a:buFont typeface="Roboto"/>
              <a:buNone/>
              <a:defRPr sz="3200">
                <a:solidFill>
                  <a:schemeClr val="lt1"/>
                </a:solidFill>
                <a:latin typeface="Roboto"/>
                <a:ea typeface="Roboto"/>
                <a:cs typeface="Roboto"/>
                <a:sym typeface="Roboto"/>
              </a:defRPr>
            </a:lvl7pPr>
            <a:lvl8pPr indent="0" lvl="7" rtl="0">
              <a:spcBef>
                <a:spcPts val="0"/>
              </a:spcBef>
              <a:buClr>
                <a:schemeClr val="lt1"/>
              </a:buClr>
              <a:buSzPts val="3200"/>
              <a:buFont typeface="Roboto"/>
              <a:buNone/>
              <a:defRPr sz="3200">
                <a:solidFill>
                  <a:schemeClr val="lt1"/>
                </a:solidFill>
                <a:latin typeface="Roboto"/>
                <a:ea typeface="Roboto"/>
                <a:cs typeface="Roboto"/>
                <a:sym typeface="Roboto"/>
              </a:defRPr>
            </a:lvl8pPr>
            <a:lvl9pPr indent="0" lvl="8"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p:txBody>
      </p:sp>
      <p:sp>
        <p:nvSpPr>
          <p:cNvPr id="36" name="Shape 36"/>
          <p:cNvSpPr txBox="1"/>
          <p:nvPr>
            <p:ph idx="1" type="body"/>
          </p:nvPr>
        </p:nvSpPr>
        <p:spPr>
          <a:xfrm>
            <a:off x="471900" y="1919075"/>
            <a:ext cx="8222100" cy="2710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lt2"/>
              </a:buClr>
              <a:buSzPts val="1800"/>
              <a:buFont typeface="Roboto"/>
              <a:buNone/>
              <a:defRPr b="0" i="0" sz="1800" u="none" cap="none" strike="noStrike">
                <a:solidFill>
                  <a:schemeClr val="lt2"/>
                </a:solidFill>
                <a:latin typeface="Roboto"/>
                <a:ea typeface="Roboto"/>
                <a:cs typeface="Roboto"/>
                <a:sym typeface="Roboto"/>
              </a:defRPr>
            </a:lvl1pPr>
            <a:lvl2pPr indent="0" lvl="1"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0" lvl="2"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0" lvl="3"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0" lvl="4"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0" lvl="5"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0" lvl="6"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0" lvl="7"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0" lvl="8"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37" name="Shape 37"/>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38" name="Shape 38"/>
        <p:cNvGrpSpPr/>
        <p:nvPr/>
      </p:nvGrpSpPr>
      <p:grpSpPr>
        <a:xfrm>
          <a:off x="0" y="0"/>
          <a:ext cx="0" cy="0"/>
          <a:chOff x="0" y="0"/>
          <a:chExt cx="0" cy="0"/>
        </a:xfrm>
      </p:grpSpPr>
      <p:sp>
        <p:nvSpPr>
          <p:cNvPr id="39" name="Shape 39"/>
          <p:cNvSpPr txBox="1"/>
          <p:nvPr/>
        </p:nvSpPr>
        <p:spPr>
          <a:xfrm flipH="1" rot="10800000">
            <a:off x="0" y="0"/>
            <a:ext cx="9144000" cy="4695900"/>
          </a:xfrm>
          <a:prstGeom prst="rect">
            <a:avLst/>
          </a:prstGeom>
          <a:solidFill>
            <a:schemeClr val="accent4"/>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Shape 4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Shape 41"/>
          <p:cNvSpPr txBox="1"/>
          <p:nvPr>
            <p:ph idx="1" type="body"/>
          </p:nvPr>
        </p:nvSpPr>
        <p:spPr>
          <a:xfrm>
            <a:off x="57150" y="4696825"/>
            <a:ext cx="8382000" cy="446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200"/>
              <a:buFont typeface="Roboto"/>
              <a:buNone/>
              <a:defRPr b="0" i="0" sz="1200" u="none" cap="none" strike="noStrike">
                <a:solidFill>
                  <a:schemeClr val="lt1"/>
                </a:solidFill>
                <a:latin typeface="Roboto"/>
                <a:ea typeface="Roboto"/>
                <a:cs typeface="Roboto"/>
                <a:sym typeface="Roboto"/>
              </a:defRPr>
            </a:lvl1pPr>
            <a:lvl2pPr indent="0" lvl="1"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0" lvl="2"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0" lvl="3"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0" lvl="4"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0" lvl="5"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0" lvl="6"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0" lvl="7"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0" lvl="8"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42" name="Shape 42"/>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3" name="Shape 43"/>
        <p:cNvGrpSpPr/>
        <p:nvPr/>
      </p:nvGrpSpPr>
      <p:grpSpPr>
        <a:xfrm>
          <a:off x="0" y="0"/>
          <a:ext cx="0" cy="0"/>
          <a:chOff x="0" y="0"/>
          <a:chExt cx="0" cy="0"/>
        </a:xfrm>
      </p:grpSpPr>
      <p:sp>
        <p:nvSpPr>
          <p:cNvPr id="44" name="Shape 44"/>
          <p:cNvSpPr txBox="1"/>
          <p:nvPr>
            <p:ph type="title"/>
          </p:nvPr>
        </p:nvSpPr>
        <p:spPr>
          <a:xfrm>
            <a:off x="460950" y="2065350"/>
            <a:ext cx="8222100" cy="1012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4200"/>
              <a:buFont typeface="Roboto"/>
              <a:buNone/>
              <a:defRPr b="0" i="0" sz="4200" u="none" cap="none" strike="noStrike">
                <a:solidFill>
                  <a:schemeClr val="lt1"/>
                </a:solidFill>
                <a:latin typeface="Roboto"/>
                <a:ea typeface="Roboto"/>
                <a:cs typeface="Roboto"/>
                <a:sym typeface="Roboto"/>
              </a:defRPr>
            </a:lvl1pPr>
            <a:lvl2pPr indent="0" lvl="1" rtl="0">
              <a:spcBef>
                <a:spcPts val="0"/>
              </a:spcBef>
              <a:buClr>
                <a:schemeClr val="lt1"/>
              </a:buClr>
              <a:buSzPts val="4200"/>
              <a:buFont typeface="Roboto"/>
              <a:buNone/>
              <a:defRPr sz="4200">
                <a:solidFill>
                  <a:schemeClr val="lt1"/>
                </a:solidFill>
                <a:latin typeface="Roboto"/>
                <a:ea typeface="Roboto"/>
                <a:cs typeface="Roboto"/>
                <a:sym typeface="Roboto"/>
              </a:defRPr>
            </a:lvl2pPr>
            <a:lvl3pPr indent="0" lvl="2" rtl="0">
              <a:spcBef>
                <a:spcPts val="0"/>
              </a:spcBef>
              <a:buClr>
                <a:schemeClr val="lt1"/>
              </a:buClr>
              <a:buSzPts val="4200"/>
              <a:buFont typeface="Roboto"/>
              <a:buNone/>
              <a:defRPr sz="4200">
                <a:solidFill>
                  <a:schemeClr val="lt1"/>
                </a:solidFill>
                <a:latin typeface="Roboto"/>
                <a:ea typeface="Roboto"/>
                <a:cs typeface="Roboto"/>
                <a:sym typeface="Roboto"/>
              </a:defRPr>
            </a:lvl3pPr>
            <a:lvl4pPr indent="0" lvl="3" rtl="0">
              <a:spcBef>
                <a:spcPts val="0"/>
              </a:spcBef>
              <a:buClr>
                <a:schemeClr val="lt1"/>
              </a:buClr>
              <a:buSzPts val="4200"/>
              <a:buFont typeface="Roboto"/>
              <a:buNone/>
              <a:defRPr sz="4200">
                <a:solidFill>
                  <a:schemeClr val="lt1"/>
                </a:solidFill>
                <a:latin typeface="Roboto"/>
                <a:ea typeface="Roboto"/>
                <a:cs typeface="Roboto"/>
                <a:sym typeface="Roboto"/>
              </a:defRPr>
            </a:lvl4pPr>
            <a:lvl5pPr indent="0" lvl="4" rtl="0">
              <a:spcBef>
                <a:spcPts val="0"/>
              </a:spcBef>
              <a:buClr>
                <a:schemeClr val="lt1"/>
              </a:buClr>
              <a:buSzPts val="4200"/>
              <a:buFont typeface="Roboto"/>
              <a:buNone/>
              <a:defRPr sz="4200">
                <a:solidFill>
                  <a:schemeClr val="lt1"/>
                </a:solidFill>
                <a:latin typeface="Roboto"/>
                <a:ea typeface="Roboto"/>
                <a:cs typeface="Roboto"/>
                <a:sym typeface="Roboto"/>
              </a:defRPr>
            </a:lvl5pPr>
            <a:lvl6pPr indent="0" lvl="5" rtl="0">
              <a:spcBef>
                <a:spcPts val="0"/>
              </a:spcBef>
              <a:buClr>
                <a:schemeClr val="lt1"/>
              </a:buClr>
              <a:buSzPts val="4200"/>
              <a:buFont typeface="Roboto"/>
              <a:buNone/>
              <a:defRPr sz="4200">
                <a:solidFill>
                  <a:schemeClr val="lt1"/>
                </a:solidFill>
                <a:latin typeface="Roboto"/>
                <a:ea typeface="Roboto"/>
                <a:cs typeface="Roboto"/>
                <a:sym typeface="Roboto"/>
              </a:defRPr>
            </a:lvl6pPr>
            <a:lvl7pPr indent="0" lvl="6" rtl="0">
              <a:spcBef>
                <a:spcPts val="0"/>
              </a:spcBef>
              <a:buClr>
                <a:schemeClr val="lt1"/>
              </a:buClr>
              <a:buSzPts val="4200"/>
              <a:buFont typeface="Roboto"/>
              <a:buNone/>
              <a:defRPr sz="4200">
                <a:solidFill>
                  <a:schemeClr val="lt1"/>
                </a:solidFill>
                <a:latin typeface="Roboto"/>
                <a:ea typeface="Roboto"/>
                <a:cs typeface="Roboto"/>
                <a:sym typeface="Roboto"/>
              </a:defRPr>
            </a:lvl7pPr>
            <a:lvl8pPr indent="0" lvl="7" rtl="0">
              <a:spcBef>
                <a:spcPts val="0"/>
              </a:spcBef>
              <a:buClr>
                <a:schemeClr val="lt1"/>
              </a:buClr>
              <a:buSzPts val="4200"/>
              <a:buFont typeface="Roboto"/>
              <a:buNone/>
              <a:defRPr sz="4200">
                <a:solidFill>
                  <a:schemeClr val="lt1"/>
                </a:solidFill>
                <a:latin typeface="Roboto"/>
                <a:ea typeface="Roboto"/>
                <a:cs typeface="Roboto"/>
                <a:sym typeface="Roboto"/>
              </a:defRPr>
            </a:lvl8pPr>
            <a:lvl9pPr indent="0" lvl="8" rtl="0">
              <a:spcBef>
                <a:spcPts val="0"/>
              </a:spcBef>
              <a:buClr>
                <a:schemeClr val="lt1"/>
              </a:buClr>
              <a:buSzPts val="4200"/>
              <a:buFont typeface="Roboto"/>
              <a:buNone/>
              <a:defRPr sz="4200">
                <a:solidFill>
                  <a:schemeClr val="lt1"/>
                </a:solidFill>
                <a:latin typeface="Roboto"/>
                <a:ea typeface="Roboto"/>
                <a:cs typeface="Roboto"/>
                <a:sym typeface="Roboto"/>
              </a:defRPr>
            </a:lvl9pPr>
          </a:lstStyle>
          <a:p/>
        </p:txBody>
      </p:sp>
      <p:sp>
        <p:nvSpPr>
          <p:cNvPr id="45" name="Shape 45"/>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6" name="Shape 46"/>
        <p:cNvGrpSpPr/>
        <p:nvPr/>
      </p:nvGrpSpPr>
      <p:grpSpPr>
        <a:xfrm>
          <a:off x="0" y="0"/>
          <a:ext cx="0" cy="0"/>
          <a:chOff x="0" y="0"/>
          <a:chExt cx="0" cy="0"/>
        </a:xfrm>
      </p:grpSpPr>
      <p:sp>
        <p:nvSpPr>
          <p:cNvPr id="47" name="Shape 47"/>
          <p:cNvSpPr/>
          <p:nvPr/>
        </p:nvSpPr>
        <p:spPr>
          <a:xfrm flipH="1" rot="10800000">
            <a:off x="0" y="656400"/>
            <a:ext cx="9144000" cy="4487100"/>
          </a:xfrm>
          <a:prstGeom prst="rect">
            <a:avLst/>
          </a:prstGeom>
          <a:solidFill>
            <a:schemeClr val="accent4"/>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Shape 4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Shape 49"/>
          <p:cNvSpPr txBox="1"/>
          <p:nvPr>
            <p:ph type="title"/>
          </p:nvPr>
        </p:nvSpPr>
        <p:spPr>
          <a:xfrm>
            <a:off x="98250" y="16350"/>
            <a:ext cx="8826600" cy="602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1pPr>
            <a:lvl2pPr indent="0" lvl="1" rtl="0">
              <a:spcBef>
                <a:spcPts val="0"/>
              </a:spcBef>
              <a:buClr>
                <a:schemeClr val="lt1"/>
              </a:buClr>
              <a:buSzPts val="1800"/>
              <a:buFont typeface="Roboto"/>
              <a:buNone/>
              <a:defRPr sz="1800">
                <a:solidFill>
                  <a:schemeClr val="lt1"/>
                </a:solidFill>
                <a:latin typeface="Roboto"/>
                <a:ea typeface="Roboto"/>
                <a:cs typeface="Roboto"/>
                <a:sym typeface="Roboto"/>
              </a:defRPr>
            </a:lvl2pPr>
            <a:lvl3pPr indent="0" lvl="2" rtl="0">
              <a:spcBef>
                <a:spcPts val="0"/>
              </a:spcBef>
              <a:buClr>
                <a:schemeClr val="lt1"/>
              </a:buClr>
              <a:buSzPts val="1800"/>
              <a:buFont typeface="Roboto"/>
              <a:buNone/>
              <a:defRPr sz="1800">
                <a:solidFill>
                  <a:schemeClr val="lt1"/>
                </a:solidFill>
                <a:latin typeface="Roboto"/>
                <a:ea typeface="Roboto"/>
                <a:cs typeface="Roboto"/>
                <a:sym typeface="Roboto"/>
              </a:defRPr>
            </a:lvl3pPr>
            <a:lvl4pPr indent="0" lvl="3" rtl="0">
              <a:spcBef>
                <a:spcPts val="0"/>
              </a:spcBef>
              <a:buClr>
                <a:schemeClr val="lt1"/>
              </a:buClr>
              <a:buSzPts val="1800"/>
              <a:buFont typeface="Roboto"/>
              <a:buNone/>
              <a:defRPr sz="1800">
                <a:solidFill>
                  <a:schemeClr val="lt1"/>
                </a:solidFill>
                <a:latin typeface="Roboto"/>
                <a:ea typeface="Roboto"/>
                <a:cs typeface="Roboto"/>
                <a:sym typeface="Roboto"/>
              </a:defRPr>
            </a:lvl4pPr>
            <a:lvl5pPr indent="0" lvl="4" rtl="0">
              <a:spcBef>
                <a:spcPts val="0"/>
              </a:spcBef>
              <a:buClr>
                <a:schemeClr val="lt1"/>
              </a:buClr>
              <a:buSzPts val="1800"/>
              <a:buFont typeface="Roboto"/>
              <a:buNone/>
              <a:defRPr sz="1800">
                <a:solidFill>
                  <a:schemeClr val="lt1"/>
                </a:solidFill>
                <a:latin typeface="Roboto"/>
                <a:ea typeface="Roboto"/>
                <a:cs typeface="Roboto"/>
                <a:sym typeface="Roboto"/>
              </a:defRPr>
            </a:lvl5pPr>
            <a:lvl6pPr indent="0" lvl="5" rtl="0">
              <a:spcBef>
                <a:spcPts val="0"/>
              </a:spcBef>
              <a:buClr>
                <a:schemeClr val="lt1"/>
              </a:buClr>
              <a:buSzPts val="1800"/>
              <a:buFont typeface="Roboto"/>
              <a:buNone/>
              <a:defRPr sz="1800">
                <a:solidFill>
                  <a:schemeClr val="lt1"/>
                </a:solidFill>
                <a:latin typeface="Roboto"/>
                <a:ea typeface="Roboto"/>
                <a:cs typeface="Roboto"/>
                <a:sym typeface="Roboto"/>
              </a:defRPr>
            </a:lvl6pPr>
            <a:lvl7pPr indent="0" lvl="6" rtl="0">
              <a:spcBef>
                <a:spcPts val="0"/>
              </a:spcBef>
              <a:buClr>
                <a:schemeClr val="lt1"/>
              </a:buClr>
              <a:buSzPts val="1800"/>
              <a:buFont typeface="Roboto"/>
              <a:buNone/>
              <a:defRPr sz="1800">
                <a:solidFill>
                  <a:schemeClr val="lt1"/>
                </a:solidFill>
                <a:latin typeface="Roboto"/>
                <a:ea typeface="Roboto"/>
                <a:cs typeface="Roboto"/>
                <a:sym typeface="Roboto"/>
              </a:defRPr>
            </a:lvl7pPr>
            <a:lvl8pPr indent="0" lvl="7" rtl="0">
              <a:spcBef>
                <a:spcPts val="0"/>
              </a:spcBef>
              <a:buClr>
                <a:schemeClr val="lt1"/>
              </a:buClr>
              <a:buSzPts val="1800"/>
              <a:buFont typeface="Roboto"/>
              <a:buNone/>
              <a:defRPr sz="1800">
                <a:solidFill>
                  <a:schemeClr val="lt1"/>
                </a:solidFill>
                <a:latin typeface="Roboto"/>
                <a:ea typeface="Roboto"/>
                <a:cs typeface="Roboto"/>
                <a:sym typeface="Roboto"/>
              </a:defRPr>
            </a:lvl8pPr>
            <a:lvl9pPr indent="0" lvl="8" rtl="0">
              <a:spcBef>
                <a:spcPts val="0"/>
              </a:spcBef>
              <a:buClr>
                <a:schemeClr val="lt1"/>
              </a:buClr>
              <a:buSzPts val="1800"/>
              <a:buFont typeface="Roboto"/>
              <a:buNone/>
              <a:defRPr sz="1800">
                <a:solidFill>
                  <a:schemeClr val="lt1"/>
                </a:solidFill>
                <a:latin typeface="Roboto"/>
                <a:ea typeface="Roboto"/>
                <a:cs typeface="Roboto"/>
                <a:sym typeface="Roboto"/>
              </a:defRPr>
            </a:lvl9pPr>
          </a:lstStyle>
          <a:p/>
        </p:txBody>
      </p:sp>
      <p:sp>
        <p:nvSpPr>
          <p:cNvPr id="50" name="Shape 50"/>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51" name="Shape 51"/>
        <p:cNvGrpSpPr/>
        <p:nvPr/>
      </p:nvGrpSpPr>
      <p:grpSpPr>
        <a:xfrm>
          <a:off x="0" y="0"/>
          <a:ext cx="0" cy="0"/>
          <a:chOff x="0" y="0"/>
          <a:chExt cx="0" cy="0"/>
        </a:xfrm>
      </p:grpSpPr>
      <p:sp>
        <p:nvSpPr>
          <p:cNvPr id="52" name="Shape 52"/>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Shape 54"/>
          <p:cNvSpPr txBox="1"/>
          <p:nvPr>
            <p:ph type="title"/>
          </p:nvPr>
        </p:nvSpPr>
        <p:spPr>
          <a:xfrm>
            <a:off x="226077" y="357800"/>
            <a:ext cx="2808000" cy="953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1pPr>
            <a:lvl2pPr indent="0" lvl="1" rtl="0">
              <a:spcBef>
                <a:spcPts val="0"/>
              </a:spcBef>
              <a:buClr>
                <a:schemeClr val="lt1"/>
              </a:buClr>
              <a:buSzPts val="2400"/>
              <a:buFont typeface="Roboto"/>
              <a:buNone/>
              <a:defRPr sz="2400">
                <a:solidFill>
                  <a:schemeClr val="lt1"/>
                </a:solidFill>
                <a:latin typeface="Roboto"/>
                <a:ea typeface="Roboto"/>
                <a:cs typeface="Roboto"/>
                <a:sym typeface="Roboto"/>
              </a:defRPr>
            </a:lvl2pPr>
            <a:lvl3pPr indent="0" lvl="2" rtl="0">
              <a:spcBef>
                <a:spcPts val="0"/>
              </a:spcBef>
              <a:buClr>
                <a:schemeClr val="lt1"/>
              </a:buClr>
              <a:buSzPts val="2400"/>
              <a:buFont typeface="Roboto"/>
              <a:buNone/>
              <a:defRPr sz="2400">
                <a:solidFill>
                  <a:schemeClr val="lt1"/>
                </a:solidFill>
                <a:latin typeface="Roboto"/>
                <a:ea typeface="Roboto"/>
                <a:cs typeface="Roboto"/>
                <a:sym typeface="Roboto"/>
              </a:defRPr>
            </a:lvl3pPr>
            <a:lvl4pPr indent="0" lvl="3" rtl="0">
              <a:spcBef>
                <a:spcPts val="0"/>
              </a:spcBef>
              <a:buClr>
                <a:schemeClr val="lt1"/>
              </a:buClr>
              <a:buSzPts val="2400"/>
              <a:buFont typeface="Roboto"/>
              <a:buNone/>
              <a:defRPr sz="2400">
                <a:solidFill>
                  <a:schemeClr val="lt1"/>
                </a:solidFill>
                <a:latin typeface="Roboto"/>
                <a:ea typeface="Roboto"/>
                <a:cs typeface="Roboto"/>
                <a:sym typeface="Roboto"/>
              </a:defRPr>
            </a:lvl4pPr>
            <a:lvl5pPr indent="0" lvl="4" rtl="0">
              <a:spcBef>
                <a:spcPts val="0"/>
              </a:spcBef>
              <a:buClr>
                <a:schemeClr val="lt1"/>
              </a:buClr>
              <a:buSzPts val="2400"/>
              <a:buFont typeface="Roboto"/>
              <a:buNone/>
              <a:defRPr sz="2400">
                <a:solidFill>
                  <a:schemeClr val="lt1"/>
                </a:solidFill>
                <a:latin typeface="Roboto"/>
                <a:ea typeface="Roboto"/>
                <a:cs typeface="Roboto"/>
                <a:sym typeface="Roboto"/>
              </a:defRPr>
            </a:lvl5pPr>
            <a:lvl6pPr indent="0" lvl="5" rtl="0">
              <a:spcBef>
                <a:spcPts val="0"/>
              </a:spcBef>
              <a:buClr>
                <a:schemeClr val="lt1"/>
              </a:buClr>
              <a:buSzPts val="2400"/>
              <a:buFont typeface="Roboto"/>
              <a:buNone/>
              <a:defRPr sz="2400">
                <a:solidFill>
                  <a:schemeClr val="lt1"/>
                </a:solidFill>
                <a:latin typeface="Roboto"/>
                <a:ea typeface="Roboto"/>
                <a:cs typeface="Roboto"/>
                <a:sym typeface="Roboto"/>
              </a:defRPr>
            </a:lvl6pPr>
            <a:lvl7pPr indent="0" lvl="6" rtl="0">
              <a:spcBef>
                <a:spcPts val="0"/>
              </a:spcBef>
              <a:buClr>
                <a:schemeClr val="lt1"/>
              </a:buClr>
              <a:buSzPts val="2400"/>
              <a:buFont typeface="Roboto"/>
              <a:buNone/>
              <a:defRPr sz="2400">
                <a:solidFill>
                  <a:schemeClr val="lt1"/>
                </a:solidFill>
                <a:latin typeface="Roboto"/>
                <a:ea typeface="Roboto"/>
                <a:cs typeface="Roboto"/>
                <a:sym typeface="Roboto"/>
              </a:defRPr>
            </a:lvl7pPr>
            <a:lvl8pPr indent="0" lvl="7" rtl="0">
              <a:spcBef>
                <a:spcPts val="0"/>
              </a:spcBef>
              <a:buClr>
                <a:schemeClr val="lt1"/>
              </a:buClr>
              <a:buSzPts val="2400"/>
              <a:buFont typeface="Roboto"/>
              <a:buNone/>
              <a:defRPr sz="2400">
                <a:solidFill>
                  <a:schemeClr val="lt1"/>
                </a:solidFill>
                <a:latin typeface="Roboto"/>
                <a:ea typeface="Roboto"/>
                <a:cs typeface="Roboto"/>
                <a:sym typeface="Roboto"/>
              </a:defRPr>
            </a:lvl8pPr>
            <a:lvl9pPr indent="0" lvl="8" rtl="0">
              <a:spcBef>
                <a:spcPts val="0"/>
              </a:spcBef>
              <a:buClr>
                <a:schemeClr val="lt1"/>
              </a:buClr>
              <a:buSzPts val="2400"/>
              <a:buFont typeface="Roboto"/>
              <a:buNone/>
              <a:defRPr sz="2400">
                <a:solidFill>
                  <a:schemeClr val="lt1"/>
                </a:solidFill>
                <a:latin typeface="Roboto"/>
                <a:ea typeface="Roboto"/>
                <a:cs typeface="Roboto"/>
                <a:sym typeface="Roboto"/>
              </a:defRPr>
            </a:lvl9pPr>
          </a:lstStyle>
          <a:p/>
        </p:txBody>
      </p:sp>
      <p:sp>
        <p:nvSpPr>
          <p:cNvPr id="55" name="Shape 55"/>
          <p:cNvSpPr txBox="1"/>
          <p:nvPr>
            <p:ph idx="1" type="body"/>
          </p:nvPr>
        </p:nvSpPr>
        <p:spPr>
          <a:xfrm>
            <a:off x="226075" y="1465800"/>
            <a:ext cx="2808000" cy="31635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1pPr>
            <a:lvl2pPr indent="0" lvl="1"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2pPr>
            <a:lvl3pPr indent="0" lvl="2"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3pPr>
            <a:lvl4pPr indent="0" lvl="3"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4pPr>
            <a:lvl5pPr indent="0" lvl="4"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5pPr>
            <a:lvl6pPr indent="0" lvl="5"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6pPr>
            <a:lvl7pPr indent="0" lvl="6"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7pPr>
            <a:lvl8pPr indent="0" lvl="7"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8pPr>
            <a:lvl9pPr indent="0" lvl="8" marL="0" marR="0" rtl="0" algn="l">
              <a:lnSpc>
                <a:spcPct val="115000"/>
              </a:lnSpc>
              <a:spcBef>
                <a:spcPts val="0"/>
              </a:spcBef>
              <a:spcAft>
                <a:spcPts val="1600"/>
              </a:spcAft>
              <a:buClr>
                <a:schemeClr val="lt1"/>
              </a:buClr>
              <a:buSzPts val="1200"/>
              <a:buFont typeface="Roboto"/>
              <a:buNone/>
              <a:defRPr b="0" i="0" sz="1200" u="none" cap="none" strike="noStrike">
                <a:solidFill>
                  <a:schemeClr val="lt1"/>
                </a:solidFill>
                <a:latin typeface="Roboto"/>
                <a:ea typeface="Roboto"/>
                <a:cs typeface="Roboto"/>
                <a:sym typeface="Roboto"/>
              </a:defRPr>
            </a:lvl9pPr>
          </a:lstStyle>
          <a:p/>
        </p:txBody>
      </p:sp>
      <p:sp>
        <p:nvSpPr>
          <p:cNvPr id="56" name="Shape 56"/>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indent="0" lvl="1" rtl="0">
              <a:spcBef>
                <a:spcPts val="0"/>
              </a:spcBef>
              <a:buClr>
                <a:schemeClr val="lt1"/>
              </a:buClr>
              <a:buSzPts val="3200"/>
              <a:buFont typeface="Roboto"/>
              <a:buNone/>
              <a:defRPr sz="3200">
                <a:solidFill>
                  <a:schemeClr val="lt1"/>
                </a:solidFill>
                <a:latin typeface="Roboto"/>
                <a:ea typeface="Roboto"/>
                <a:cs typeface="Roboto"/>
                <a:sym typeface="Roboto"/>
              </a:defRPr>
            </a:lvl2pPr>
            <a:lvl3pPr indent="0" lvl="2" rtl="0">
              <a:spcBef>
                <a:spcPts val="0"/>
              </a:spcBef>
              <a:buClr>
                <a:schemeClr val="lt1"/>
              </a:buClr>
              <a:buSzPts val="3200"/>
              <a:buFont typeface="Roboto"/>
              <a:buNone/>
              <a:defRPr sz="3200">
                <a:solidFill>
                  <a:schemeClr val="lt1"/>
                </a:solidFill>
                <a:latin typeface="Roboto"/>
                <a:ea typeface="Roboto"/>
                <a:cs typeface="Roboto"/>
                <a:sym typeface="Roboto"/>
              </a:defRPr>
            </a:lvl3pPr>
            <a:lvl4pPr indent="0" lvl="3" rtl="0">
              <a:spcBef>
                <a:spcPts val="0"/>
              </a:spcBef>
              <a:buClr>
                <a:schemeClr val="lt1"/>
              </a:buClr>
              <a:buSzPts val="3200"/>
              <a:buFont typeface="Roboto"/>
              <a:buNone/>
              <a:defRPr sz="3200">
                <a:solidFill>
                  <a:schemeClr val="lt1"/>
                </a:solidFill>
                <a:latin typeface="Roboto"/>
                <a:ea typeface="Roboto"/>
                <a:cs typeface="Roboto"/>
                <a:sym typeface="Roboto"/>
              </a:defRPr>
            </a:lvl4pPr>
            <a:lvl5pPr indent="0" lvl="4" rtl="0">
              <a:spcBef>
                <a:spcPts val="0"/>
              </a:spcBef>
              <a:buClr>
                <a:schemeClr val="lt1"/>
              </a:buClr>
              <a:buSzPts val="3200"/>
              <a:buFont typeface="Roboto"/>
              <a:buNone/>
              <a:defRPr sz="3200">
                <a:solidFill>
                  <a:schemeClr val="lt1"/>
                </a:solidFill>
                <a:latin typeface="Roboto"/>
                <a:ea typeface="Roboto"/>
                <a:cs typeface="Roboto"/>
                <a:sym typeface="Roboto"/>
              </a:defRPr>
            </a:lvl5pPr>
            <a:lvl6pPr indent="0" lvl="5" rtl="0">
              <a:spcBef>
                <a:spcPts val="0"/>
              </a:spcBef>
              <a:buClr>
                <a:schemeClr val="lt1"/>
              </a:buClr>
              <a:buSzPts val="3200"/>
              <a:buFont typeface="Roboto"/>
              <a:buNone/>
              <a:defRPr sz="3200">
                <a:solidFill>
                  <a:schemeClr val="lt1"/>
                </a:solidFill>
                <a:latin typeface="Roboto"/>
                <a:ea typeface="Roboto"/>
                <a:cs typeface="Roboto"/>
                <a:sym typeface="Roboto"/>
              </a:defRPr>
            </a:lvl6pPr>
            <a:lvl7pPr indent="0" lvl="6" rtl="0">
              <a:spcBef>
                <a:spcPts val="0"/>
              </a:spcBef>
              <a:buClr>
                <a:schemeClr val="lt1"/>
              </a:buClr>
              <a:buSzPts val="3200"/>
              <a:buFont typeface="Roboto"/>
              <a:buNone/>
              <a:defRPr sz="3200">
                <a:solidFill>
                  <a:schemeClr val="lt1"/>
                </a:solidFill>
                <a:latin typeface="Roboto"/>
                <a:ea typeface="Roboto"/>
                <a:cs typeface="Roboto"/>
                <a:sym typeface="Roboto"/>
              </a:defRPr>
            </a:lvl7pPr>
            <a:lvl8pPr indent="0" lvl="7" rtl="0">
              <a:spcBef>
                <a:spcPts val="0"/>
              </a:spcBef>
              <a:buClr>
                <a:schemeClr val="lt1"/>
              </a:buClr>
              <a:buSzPts val="3200"/>
              <a:buFont typeface="Roboto"/>
              <a:buNone/>
              <a:defRPr sz="3200">
                <a:solidFill>
                  <a:schemeClr val="lt1"/>
                </a:solidFill>
                <a:latin typeface="Roboto"/>
                <a:ea typeface="Roboto"/>
                <a:cs typeface="Roboto"/>
                <a:sym typeface="Roboto"/>
              </a:defRPr>
            </a:lvl8pPr>
            <a:lvl9pPr indent="0" lvl="8"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lt2"/>
              </a:buClr>
              <a:buSzPts val="1800"/>
              <a:buFont typeface="Roboto"/>
              <a:buNone/>
              <a:defRPr b="0" i="0" sz="1800" u="none" cap="none" strike="noStrike">
                <a:solidFill>
                  <a:schemeClr val="lt2"/>
                </a:solidFill>
                <a:latin typeface="Roboto"/>
                <a:ea typeface="Roboto"/>
                <a:cs typeface="Roboto"/>
                <a:sym typeface="Roboto"/>
              </a:defRPr>
            </a:lvl1pPr>
            <a:lvl2pPr indent="0" lvl="1"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0" lvl="2"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0" lvl="3"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0" lvl="4"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0" lvl="5"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0" lvl="6"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0" lvl="7"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0" lvl="8" marL="0" marR="0" rtl="0" algn="l">
              <a:lnSpc>
                <a:spcPct val="115000"/>
              </a:lnSpc>
              <a:spcBef>
                <a:spcPts val="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indent="-63500" lvl="0" marL="0" marR="0" rtl="0" algn="r">
              <a:lnSpc>
                <a:spcPct val="100000"/>
              </a:lnSpc>
              <a:spcBef>
                <a:spcPts val="0"/>
              </a:spcBef>
              <a:spcAft>
                <a:spcPts val="0"/>
              </a:spcAft>
              <a:buClr>
                <a:schemeClr val="lt2"/>
              </a:buClr>
              <a:buSzPts val="1000"/>
              <a:buFont typeface="Roboto"/>
              <a:buNone/>
            </a:pPr>
            <a:fld id="{00000000-1234-1234-1234-123412341234}" type="slidenum">
              <a:rPr b="0" i="0" lang="en" sz="1000" u="none" cap="none" strike="noStrike">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ts val="2800"/>
              <a:buNone/>
              <a:defRPr sz="2800">
                <a:solidFill>
                  <a:schemeClr val="dk1"/>
                </a:solidFill>
              </a:defRPr>
            </a:lvl1pPr>
            <a:lvl2pPr lvl="1" rtl="0">
              <a:spcBef>
                <a:spcPts val="0"/>
              </a:spcBef>
              <a:buClr>
                <a:schemeClr val="dk1"/>
              </a:buClr>
              <a:buSzPts val="2800"/>
              <a:buNone/>
              <a:defRPr sz="2800">
                <a:solidFill>
                  <a:schemeClr val="dk1"/>
                </a:solidFill>
              </a:defRPr>
            </a:lvl2pPr>
            <a:lvl3pPr lvl="2" rtl="0">
              <a:spcBef>
                <a:spcPts val="0"/>
              </a:spcBef>
              <a:buClr>
                <a:schemeClr val="dk1"/>
              </a:buClr>
              <a:buSzPts val="2800"/>
              <a:buNone/>
              <a:defRPr sz="2800">
                <a:solidFill>
                  <a:schemeClr val="dk1"/>
                </a:solidFill>
              </a:defRPr>
            </a:lvl3pPr>
            <a:lvl4pPr lvl="3" rtl="0">
              <a:spcBef>
                <a:spcPts val="0"/>
              </a:spcBef>
              <a:buClr>
                <a:schemeClr val="dk1"/>
              </a:buClr>
              <a:buSzPts val="2800"/>
              <a:buNone/>
              <a:defRPr sz="2800">
                <a:solidFill>
                  <a:schemeClr val="dk1"/>
                </a:solidFill>
              </a:defRPr>
            </a:lvl4pPr>
            <a:lvl5pPr lvl="4" rtl="0">
              <a:spcBef>
                <a:spcPts val="0"/>
              </a:spcBef>
              <a:buClr>
                <a:schemeClr val="dk1"/>
              </a:buClr>
              <a:buSzPts val="2800"/>
              <a:buNone/>
              <a:defRPr sz="2800">
                <a:solidFill>
                  <a:schemeClr val="dk1"/>
                </a:solidFill>
              </a:defRPr>
            </a:lvl5pPr>
            <a:lvl6pPr lvl="5" rtl="0">
              <a:spcBef>
                <a:spcPts val="0"/>
              </a:spcBef>
              <a:buClr>
                <a:schemeClr val="dk1"/>
              </a:buClr>
              <a:buSzPts val="2800"/>
              <a:buNone/>
              <a:defRPr sz="2800">
                <a:solidFill>
                  <a:schemeClr val="dk1"/>
                </a:solidFill>
              </a:defRPr>
            </a:lvl6pPr>
            <a:lvl7pPr lvl="6" rtl="0">
              <a:spcBef>
                <a:spcPts val="0"/>
              </a:spcBef>
              <a:buClr>
                <a:schemeClr val="dk1"/>
              </a:buClr>
              <a:buSzPts val="2800"/>
              <a:buNone/>
              <a:defRPr sz="2800">
                <a:solidFill>
                  <a:schemeClr val="dk1"/>
                </a:solidFill>
              </a:defRPr>
            </a:lvl7pPr>
            <a:lvl8pPr lvl="7" rtl="0">
              <a:spcBef>
                <a:spcPts val="0"/>
              </a:spcBef>
              <a:buClr>
                <a:schemeClr val="dk1"/>
              </a:buClr>
              <a:buSzPts val="2800"/>
              <a:buNone/>
              <a:defRPr sz="2800">
                <a:solidFill>
                  <a:schemeClr val="dk1"/>
                </a:solidFill>
              </a:defRPr>
            </a:lvl8pPr>
            <a:lvl9pPr lvl="8" rtl="0">
              <a:spcBef>
                <a:spcPts val="0"/>
              </a:spcBef>
              <a:buClr>
                <a:schemeClr val="dk1"/>
              </a:buClr>
              <a:buSzPts val="2800"/>
              <a:buNone/>
              <a:defRPr sz="2800">
                <a:solidFill>
                  <a:schemeClr val="dk1"/>
                </a:solidFill>
              </a:defRPr>
            </a:lvl9pPr>
          </a:lstStyle>
          <a:p/>
        </p:txBody>
      </p:sp>
      <p:sp>
        <p:nvSpPr>
          <p:cNvPr id="65" name="Shape 65"/>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ts val="1800"/>
              <a:buChar char="●"/>
              <a:defRPr sz="1800">
                <a:solidFill>
                  <a:schemeClr val="dk2"/>
                </a:solidFill>
              </a:defRPr>
            </a:lvl1pPr>
            <a:lvl2pPr lvl="1" rtl="0">
              <a:lnSpc>
                <a:spcPct val="115000"/>
              </a:lnSpc>
              <a:spcBef>
                <a:spcPts val="0"/>
              </a:spcBef>
              <a:spcAft>
                <a:spcPts val="1600"/>
              </a:spcAft>
              <a:buClr>
                <a:schemeClr val="dk2"/>
              </a:buClr>
              <a:buSzPts val="1400"/>
              <a:buChar char="○"/>
              <a:defRPr>
                <a:solidFill>
                  <a:schemeClr val="dk2"/>
                </a:solidFill>
              </a:defRPr>
            </a:lvl2pPr>
            <a:lvl3pPr lvl="2" rtl="0">
              <a:lnSpc>
                <a:spcPct val="115000"/>
              </a:lnSpc>
              <a:spcBef>
                <a:spcPts val="0"/>
              </a:spcBef>
              <a:spcAft>
                <a:spcPts val="1600"/>
              </a:spcAft>
              <a:buClr>
                <a:schemeClr val="dk2"/>
              </a:buClr>
              <a:buSzPts val="1400"/>
              <a:buChar char="■"/>
              <a:defRPr>
                <a:solidFill>
                  <a:schemeClr val="dk2"/>
                </a:solidFill>
              </a:defRPr>
            </a:lvl3pPr>
            <a:lvl4pPr lvl="3" rtl="0">
              <a:lnSpc>
                <a:spcPct val="115000"/>
              </a:lnSpc>
              <a:spcBef>
                <a:spcPts val="0"/>
              </a:spcBef>
              <a:spcAft>
                <a:spcPts val="1600"/>
              </a:spcAft>
              <a:buClr>
                <a:schemeClr val="dk2"/>
              </a:buClr>
              <a:buSzPts val="1400"/>
              <a:buChar char="●"/>
              <a:defRPr>
                <a:solidFill>
                  <a:schemeClr val="dk2"/>
                </a:solidFill>
              </a:defRPr>
            </a:lvl4pPr>
            <a:lvl5pPr lvl="4" rtl="0">
              <a:lnSpc>
                <a:spcPct val="115000"/>
              </a:lnSpc>
              <a:spcBef>
                <a:spcPts val="0"/>
              </a:spcBef>
              <a:spcAft>
                <a:spcPts val="1600"/>
              </a:spcAft>
              <a:buClr>
                <a:schemeClr val="dk2"/>
              </a:buClr>
              <a:buSzPts val="1400"/>
              <a:buChar char="○"/>
              <a:defRPr>
                <a:solidFill>
                  <a:schemeClr val="dk2"/>
                </a:solidFill>
              </a:defRPr>
            </a:lvl5pPr>
            <a:lvl6pPr lvl="5" rtl="0">
              <a:lnSpc>
                <a:spcPct val="115000"/>
              </a:lnSpc>
              <a:spcBef>
                <a:spcPts val="0"/>
              </a:spcBef>
              <a:spcAft>
                <a:spcPts val="1600"/>
              </a:spcAft>
              <a:buClr>
                <a:schemeClr val="dk2"/>
              </a:buClr>
              <a:buSzPts val="1400"/>
              <a:buChar char="■"/>
              <a:defRPr>
                <a:solidFill>
                  <a:schemeClr val="dk2"/>
                </a:solidFill>
              </a:defRPr>
            </a:lvl6pPr>
            <a:lvl7pPr lvl="6" rtl="0">
              <a:lnSpc>
                <a:spcPct val="115000"/>
              </a:lnSpc>
              <a:spcBef>
                <a:spcPts val="0"/>
              </a:spcBef>
              <a:spcAft>
                <a:spcPts val="1600"/>
              </a:spcAft>
              <a:buClr>
                <a:schemeClr val="dk2"/>
              </a:buClr>
              <a:buSzPts val="1400"/>
              <a:buChar char="●"/>
              <a:defRPr>
                <a:solidFill>
                  <a:schemeClr val="dk2"/>
                </a:solidFill>
              </a:defRPr>
            </a:lvl7pPr>
            <a:lvl8pPr lvl="7" rtl="0">
              <a:lnSpc>
                <a:spcPct val="115000"/>
              </a:lnSpc>
              <a:spcBef>
                <a:spcPts val="0"/>
              </a:spcBef>
              <a:spcAft>
                <a:spcPts val="1600"/>
              </a:spcAft>
              <a:buClr>
                <a:schemeClr val="dk2"/>
              </a:buClr>
              <a:buSzPts val="1400"/>
              <a:buChar char="○"/>
              <a:defRPr>
                <a:solidFill>
                  <a:schemeClr val="dk2"/>
                </a:solidFill>
              </a:defRPr>
            </a:lvl8pPr>
            <a:lvl9pPr lvl="8" rtl="0">
              <a:lnSpc>
                <a:spcPct val="115000"/>
              </a:lnSpc>
              <a:spcBef>
                <a:spcPts val="0"/>
              </a:spcBef>
              <a:spcAft>
                <a:spcPts val="1600"/>
              </a:spcAft>
              <a:buClr>
                <a:schemeClr val="dk2"/>
              </a:buClr>
              <a:buSzPts val="1400"/>
              <a:buChar char="■"/>
              <a:defRPr>
                <a:solidFill>
                  <a:schemeClr val="dk2"/>
                </a:solidFill>
              </a:defRPr>
            </a:lvl9pPr>
          </a:lstStyle>
          <a:p/>
        </p:txBody>
      </p:sp>
      <p:sp>
        <p:nvSpPr>
          <p:cNvPr id="66" name="Shape 66"/>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ctrTitle"/>
          </p:nvPr>
        </p:nvSpPr>
        <p:spPr>
          <a:xfrm>
            <a:off x="277800" y="66950"/>
            <a:ext cx="8222100" cy="3798000"/>
          </a:xfrm>
          <a:prstGeom prst="rect">
            <a:avLst/>
          </a:prstGeom>
          <a:noFill/>
          <a:ln>
            <a:noFill/>
          </a:ln>
        </p:spPr>
        <p:txBody>
          <a:bodyPr anchorCtr="0" anchor="b" bIns="91425" lIns="91425" rIns="91425" wrap="square" tIns="91425">
            <a:noAutofit/>
          </a:bodyPr>
          <a:lstStyle/>
          <a:p>
            <a:pPr indent="-304800" lvl="0" marL="0" marR="0" rtl="0" algn="l">
              <a:lnSpc>
                <a:spcPct val="100000"/>
              </a:lnSpc>
              <a:spcBef>
                <a:spcPts val="0"/>
              </a:spcBef>
              <a:spcAft>
                <a:spcPts val="0"/>
              </a:spcAft>
              <a:buClr>
                <a:schemeClr val="lt1"/>
              </a:buClr>
              <a:buSzPts val="4800"/>
              <a:buFont typeface="Roboto"/>
              <a:buNone/>
            </a:pPr>
            <a:r>
              <a:rPr b="0" i="0" lang="en" sz="4800" u="none" cap="none" strike="noStrike">
                <a:solidFill>
                  <a:schemeClr val="lt1"/>
                </a:solidFill>
                <a:latin typeface="Roboto"/>
                <a:ea typeface="Roboto"/>
                <a:cs typeface="Roboto"/>
                <a:sym typeface="Roboto"/>
              </a:rPr>
              <a:t>Disruption of </a:t>
            </a:r>
            <a:r>
              <a:rPr lang="en"/>
              <a:t>NDEL1</a:t>
            </a:r>
            <a:r>
              <a:rPr b="0" i="0" lang="en" sz="4800" u="none" cap="none" strike="noStrike">
                <a:solidFill>
                  <a:schemeClr val="lt1"/>
                </a:solidFill>
                <a:latin typeface="Roboto"/>
                <a:ea typeface="Roboto"/>
                <a:cs typeface="Roboto"/>
                <a:sym typeface="Roboto"/>
              </a:rPr>
              <a:t> via knock</a:t>
            </a:r>
            <a:r>
              <a:rPr lang="en"/>
              <a:t>out</a:t>
            </a:r>
            <a:r>
              <a:rPr b="0" i="0" lang="en" sz="4800" u="none" cap="none" strike="noStrike">
                <a:solidFill>
                  <a:schemeClr val="lt1"/>
                </a:solidFill>
                <a:latin typeface="Roboto"/>
                <a:ea typeface="Roboto"/>
                <a:cs typeface="Roboto"/>
                <a:sym typeface="Roboto"/>
              </a:rPr>
              <a:t> of </a:t>
            </a:r>
            <a:r>
              <a:rPr lang="en"/>
              <a:t>DISC1</a:t>
            </a:r>
            <a:r>
              <a:rPr b="0" i="0" lang="en" sz="4800" u="none" cap="none" strike="noStrike">
                <a:solidFill>
                  <a:schemeClr val="lt1"/>
                </a:solidFill>
                <a:latin typeface="Roboto"/>
                <a:ea typeface="Roboto"/>
                <a:cs typeface="Roboto"/>
                <a:sym typeface="Roboto"/>
              </a:rPr>
              <a:t> stunts dendritic spine formation in </a:t>
            </a:r>
            <a:r>
              <a:rPr lang="en"/>
              <a:t>hippocampal region of mice</a:t>
            </a:r>
            <a:r>
              <a:rPr b="0" i="0" lang="en" sz="4800" u="none" cap="none" strike="noStrike">
                <a:solidFill>
                  <a:schemeClr val="lt1"/>
                </a:solidFill>
                <a:latin typeface="Roboto"/>
                <a:ea typeface="Roboto"/>
                <a:cs typeface="Roboto"/>
                <a:sym typeface="Roboto"/>
              </a:rPr>
              <a:t> </a:t>
            </a:r>
          </a:p>
        </p:txBody>
      </p:sp>
      <p:sp>
        <p:nvSpPr>
          <p:cNvPr id="113" name="Shape 113"/>
          <p:cNvSpPr txBox="1"/>
          <p:nvPr>
            <p:ph idx="1" type="subTitle"/>
          </p:nvPr>
        </p:nvSpPr>
        <p:spPr>
          <a:xfrm>
            <a:off x="390525" y="3864955"/>
            <a:ext cx="8222100" cy="432900"/>
          </a:xfrm>
          <a:prstGeom prst="rect">
            <a:avLst/>
          </a:prstGeom>
          <a:noFill/>
          <a:ln>
            <a:noFill/>
          </a:ln>
        </p:spPr>
        <p:txBody>
          <a:bodyPr anchorCtr="0" anchor="t" bIns="91425" lIns="91425" rIns="91425" wrap="square" tIns="91425">
            <a:noAutofit/>
          </a:bodyPr>
          <a:lstStyle/>
          <a:p>
            <a:pPr indent="-114300" lvl="0" marL="0" marR="0" rtl="0" algn="l">
              <a:lnSpc>
                <a:spcPct val="100000"/>
              </a:lnSpc>
              <a:spcBef>
                <a:spcPts val="0"/>
              </a:spcBef>
              <a:spcAft>
                <a:spcPts val="0"/>
              </a:spcAft>
              <a:buClr>
                <a:schemeClr val="lt1"/>
              </a:buClr>
              <a:buSzPts val="1800"/>
              <a:buFont typeface="Roboto"/>
              <a:buNone/>
            </a:pPr>
            <a:r>
              <a:rPr b="0" i="0" lang="en" sz="1800" u="none" cap="none" strike="noStrike">
                <a:solidFill>
                  <a:schemeClr val="lt1"/>
                </a:solidFill>
                <a:latin typeface="Roboto"/>
                <a:ea typeface="Roboto"/>
                <a:cs typeface="Roboto"/>
                <a:sym typeface="Roboto"/>
              </a:rPr>
              <a:t>Amanda Atrash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 type="body"/>
          </p:nvPr>
        </p:nvSpPr>
        <p:spPr>
          <a:xfrm>
            <a:off x="57150" y="4696825"/>
            <a:ext cx="8382000" cy="446700"/>
          </a:xfrm>
          <a:prstGeom prst="rect">
            <a:avLst/>
          </a:prstGeom>
        </p:spPr>
        <p:txBody>
          <a:bodyPr anchorCtr="0" anchor="ctr" bIns="91425" lIns="91425" rIns="91425" wrap="square" tIns="91425">
            <a:noAutofit/>
          </a:bodyPr>
          <a:lstStyle/>
          <a:p>
            <a:pPr lvl="0">
              <a:spcBef>
                <a:spcPts val="0"/>
              </a:spcBef>
              <a:buNone/>
            </a:pPr>
            <a:r>
              <a:rPr lang="en"/>
              <a:t>Western Blotting</a:t>
            </a:r>
          </a:p>
        </p:txBody>
      </p:sp>
      <p:sp>
        <p:nvSpPr>
          <p:cNvPr id="194" name="Shape 194"/>
          <p:cNvSpPr/>
          <p:nvPr/>
        </p:nvSpPr>
        <p:spPr>
          <a:xfrm>
            <a:off x="550325" y="230175"/>
            <a:ext cx="458100" cy="1514400"/>
          </a:xfrm>
          <a:prstGeom prst="can">
            <a:avLst>
              <a:gd fmla="val 25000" name="adj"/>
            </a:avLst>
          </a:prstGeom>
          <a:solidFill>
            <a:srgbClr val="B4A7D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95" name="Shape 195"/>
          <p:cNvCxnSpPr/>
          <p:nvPr/>
        </p:nvCxnSpPr>
        <p:spPr>
          <a:xfrm flipH="1" rot="10800000">
            <a:off x="1288100" y="980025"/>
            <a:ext cx="1374900" cy="14700"/>
          </a:xfrm>
          <a:prstGeom prst="straightConnector1">
            <a:avLst/>
          </a:prstGeom>
          <a:noFill/>
          <a:ln cap="flat" cmpd="sng" w="9525">
            <a:solidFill>
              <a:schemeClr val="dk2"/>
            </a:solidFill>
            <a:prstDash val="solid"/>
            <a:round/>
            <a:headEnd len="lg" w="lg" type="none"/>
            <a:tailEnd len="lg" w="lg" type="triangle"/>
          </a:ln>
        </p:spPr>
      </p:cxnSp>
      <p:sp>
        <p:nvSpPr>
          <p:cNvPr id="196" name="Shape 196"/>
          <p:cNvSpPr txBox="1"/>
          <p:nvPr/>
        </p:nvSpPr>
        <p:spPr>
          <a:xfrm>
            <a:off x="232175" y="1896900"/>
            <a:ext cx="1628100" cy="851100"/>
          </a:xfrm>
          <a:prstGeom prst="rect">
            <a:avLst/>
          </a:prstGeom>
          <a:noFill/>
          <a:ln>
            <a:noFill/>
          </a:ln>
        </p:spPr>
        <p:txBody>
          <a:bodyPr anchorCtr="0" anchor="t" bIns="91425" lIns="91425" rIns="91425" wrap="square" tIns="91425">
            <a:noAutofit/>
          </a:bodyPr>
          <a:lstStyle/>
          <a:p>
            <a:pPr indent="-317500" lvl="0" marL="457200">
              <a:spcBef>
                <a:spcPts val="0"/>
              </a:spcBef>
              <a:buSzPts val="1400"/>
              <a:buAutoNum type="arabicPeriod"/>
            </a:pPr>
            <a:r>
              <a:rPr lang="en"/>
              <a:t>Extraction of proteins - washing the precipitate</a:t>
            </a:r>
          </a:p>
        </p:txBody>
      </p:sp>
      <p:sp>
        <p:nvSpPr>
          <p:cNvPr id="197" name="Shape 197"/>
          <p:cNvSpPr/>
          <p:nvPr/>
        </p:nvSpPr>
        <p:spPr>
          <a:xfrm>
            <a:off x="550325" y="1532175"/>
            <a:ext cx="182400" cy="2124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8" name="Shape 198"/>
          <p:cNvSpPr/>
          <p:nvPr/>
        </p:nvSpPr>
        <p:spPr>
          <a:xfrm>
            <a:off x="3027725" y="230175"/>
            <a:ext cx="1580700" cy="1896900"/>
          </a:xfrm>
          <a:prstGeom prst="rect">
            <a:avLst/>
          </a:prstGeom>
          <a:solidFill>
            <a:schemeClr val="accent4"/>
          </a:solid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2. SDS-Page</a:t>
            </a:r>
          </a:p>
        </p:txBody>
      </p:sp>
      <p:sp>
        <p:nvSpPr>
          <p:cNvPr id="199" name="Shape 199"/>
          <p:cNvSpPr/>
          <p:nvPr/>
        </p:nvSpPr>
        <p:spPr>
          <a:xfrm>
            <a:off x="3088525" y="364775"/>
            <a:ext cx="182400" cy="14700"/>
          </a:xfrm>
          <a:prstGeom prst="rect">
            <a:avLst/>
          </a:prstGeom>
          <a:solidFill>
            <a:schemeClr val="accent4"/>
          </a:solid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a:off x="3386850" y="364775"/>
            <a:ext cx="182400" cy="14700"/>
          </a:xfrm>
          <a:prstGeom prst="rect">
            <a:avLst/>
          </a:prstGeom>
          <a:solidFill>
            <a:schemeClr val="accent4"/>
          </a:solid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a:off x="3726875" y="364775"/>
            <a:ext cx="182400" cy="14700"/>
          </a:xfrm>
          <a:prstGeom prst="rect">
            <a:avLst/>
          </a:prstGeom>
          <a:solidFill>
            <a:schemeClr val="accent4"/>
          </a:solid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a:off x="4066900" y="364775"/>
            <a:ext cx="182400" cy="14700"/>
          </a:xfrm>
          <a:prstGeom prst="rect">
            <a:avLst/>
          </a:prstGeom>
          <a:solidFill>
            <a:schemeClr val="accent4"/>
          </a:solid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3" name="Shape 203"/>
          <p:cNvSpPr/>
          <p:nvPr/>
        </p:nvSpPr>
        <p:spPr>
          <a:xfrm>
            <a:off x="4342600" y="364775"/>
            <a:ext cx="182400" cy="14700"/>
          </a:xfrm>
          <a:prstGeom prst="rect">
            <a:avLst/>
          </a:prstGeom>
          <a:solidFill>
            <a:schemeClr val="accent4"/>
          </a:solid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04" name="Shape 204"/>
          <p:cNvCxnSpPr/>
          <p:nvPr/>
        </p:nvCxnSpPr>
        <p:spPr>
          <a:xfrm>
            <a:off x="4827300" y="986925"/>
            <a:ext cx="1447200" cy="1007100"/>
          </a:xfrm>
          <a:prstGeom prst="straightConnector1">
            <a:avLst/>
          </a:prstGeom>
          <a:noFill/>
          <a:ln cap="flat" cmpd="sng" w="9525">
            <a:solidFill>
              <a:schemeClr val="dk2"/>
            </a:solidFill>
            <a:prstDash val="solid"/>
            <a:round/>
            <a:headEnd len="lg" w="lg" type="none"/>
            <a:tailEnd len="lg" w="lg" type="triangle"/>
          </a:ln>
        </p:spPr>
      </p:cxnSp>
      <p:sp>
        <p:nvSpPr>
          <p:cNvPr id="205" name="Shape 205"/>
          <p:cNvSpPr txBox="1"/>
          <p:nvPr/>
        </p:nvSpPr>
        <p:spPr>
          <a:xfrm>
            <a:off x="6967425" y="1744575"/>
            <a:ext cx="1909200" cy="498300"/>
          </a:xfrm>
          <a:prstGeom prst="rect">
            <a:avLst/>
          </a:prstGeom>
          <a:noFill/>
          <a:ln>
            <a:noFill/>
          </a:ln>
        </p:spPr>
        <p:txBody>
          <a:bodyPr anchorCtr="0" anchor="t" bIns="91425" lIns="91425" rIns="91425" wrap="square" tIns="91425">
            <a:noAutofit/>
          </a:bodyPr>
          <a:lstStyle/>
          <a:p>
            <a:pPr lvl="0">
              <a:spcBef>
                <a:spcPts val="0"/>
              </a:spcBef>
              <a:buNone/>
            </a:pPr>
            <a:r>
              <a:rPr lang="en"/>
              <a:t>3. Transfer of gel to begin probing</a:t>
            </a:r>
          </a:p>
        </p:txBody>
      </p:sp>
      <p:sp>
        <p:nvSpPr>
          <p:cNvPr id="206" name="Shape 206"/>
          <p:cNvSpPr/>
          <p:nvPr/>
        </p:nvSpPr>
        <p:spPr>
          <a:xfrm>
            <a:off x="5994675" y="2954775"/>
            <a:ext cx="2491500" cy="338100"/>
          </a:xfrm>
          <a:prstGeom prst="rect">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GEL</a:t>
            </a:r>
          </a:p>
        </p:txBody>
      </p:sp>
      <p:sp>
        <p:nvSpPr>
          <p:cNvPr id="207" name="Shape 207"/>
          <p:cNvSpPr/>
          <p:nvPr/>
        </p:nvSpPr>
        <p:spPr>
          <a:xfrm>
            <a:off x="5994664" y="3300788"/>
            <a:ext cx="2491500" cy="338100"/>
          </a:xfrm>
          <a:prstGeom prst="rect">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MEMBRANE</a:t>
            </a:r>
          </a:p>
        </p:txBody>
      </p:sp>
      <p:sp>
        <p:nvSpPr>
          <p:cNvPr id="208" name="Shape 208"/>
          <p:cNvSpPr/>
          <p:nvPr/>
        </p:nvSpPr>
        <p:spPr>
          <a:xfrm>
            <a:off x="6024875"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9" name="Shape 209"/>
          <p:cNvSpPr/>
          <p:nvPr/>
        </p:nvSpPr>
        <p:spPr>
          <a:xfrm>
            <a:off x="6467047"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a:off x="6909219"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a:off x="7245204"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a:off x="7581189"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3" name="Shape 213"/>
          <p:cNvSpPr/>
          <p:nvPr/>
        </p:nvSpPr>
        <p:spPr>
          <a:xfrm>
            <a:off x="7860320"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4" name="Shape 214"/>
          <p:cNvSpPr/>
          <p:nvPr/>
        </p:nvSpPr>
        <p:spPr>
          <a:xfrm>
            <a:off x="8253160" y="3959924"/>
            <a:ext cx="202800" cy="287700"/>
          </a:xfrm>
          <a:prstGeom prst="mathPlus">
            <a:avLst>
              <a:gd fmla="val 23520" name="adj1"/>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5" name="Shape 215"/>
          <p:cNvSpPr/>
          <p:nvPr/>
        </p:nvSpPr>
        <p:spPr>
          <a:xfrm>
            <a:off x="6008000" y="2519775"/>
            <a:ext cx="364800" cy="158100"/>
          </a:xfrm>
          <a:prstGeom prst="mathMin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a:off x="6503175" y="2519775"/>
            <a:ext cx="364800" cy="158100"/>
          </a:xfrm>
          <a:prstGeom prst="mathMin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7" name="Shape 217"/>
          <p:cNvSpPr/>
          <p:nvPr/>
        </p:nvSpPr>
        <p:spPr>
          <a:xfrm>
            <a:off x="6956425" y="2519775"/>
            <a:ext cx="364800" cy="158100"/>
          </a:xfrm>
          <a:prstGeom prst="mathMin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a:off x="7409675" y="2519775"/>
            <a:ext cx="364800" cy="158100"/>
          </a:xfrm>
          <a:prstGeom prst="mathMin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9" name="Shape 219"/>
          <p:cNvSpPr/>
          <p:nvPr/>
        </p:nvSpPr>
        <p:spPr>
          <a:xfrm>
            <a:off x="7904850" y="2519775"/>
            <a:ext cx="364800" cy="158100"/>
          </a:xfrm>
          <a:prstGeom prst="mathMin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20" name="Shape 220"/>
          <p:cNvCxnSpPr/>
          <p:nvPr/>
        </p:nvCxnSpPr>
        <p:spPr>
          <a:xfrm>
            <a:off x="5800125" y="2906150"/>
            <a:ext cx="0" cy="1021500"/>
          </a:xfrm>
          <a:prstGeom prst="straightConnector1">
            <a:avLst/>
          </a:prstGeom>
          <a:noFill/>
          <a:ln cap="flat" cmpd="sng" w="9525">
            <a:solidFill>
              <a:schemeClr val="dk2"/>
            </a:solidFill>
            <a:prstDash val="solid"/>
            <a:round/>
            <a:headEnd len="lg" w="lg" type="none"/>
            <a:tailEnd len="lg" w="lg" type="triangle"/>
          </a:ln>
        </p:spPr>
      </p:cxnSp>
      <p:sp>
        <p:nvSpPr>
          <p:cNvPr id="221" name="Shape 221"/>
          <p:cNvSpPr/>
          <p:nvPr/>
        </p:nvSpPr>
        <p:spPr>
          <a:xfrm>
            <a:off x="6030375" y="2737275"/>
            <a:ext cx="2420100" cy="158100"/>
          </a:xfrm>
          <a:prstGeom prst="rect">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Filter Papers/ Sponge</a:t>
            </a:r>
          </a:p>
        </p:txBody>
      </p:sp>
      <p:sp>
        <p:nvSpPr>
          <p:cNvPr id="222" name="Shape 222"/>
          <p:cNvSpPr/>
          <p:nvPr/>
        </p:nvSpPr>
        <p:spPr>
          <a:xfrm>
            <a:off x="6030363" y="3742088"/>
            <a:ext cx="2420100" cy="158100"/>
          </a:xfrm>
          <a:prstGeom prst="rect">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Filter Papers/Sponge</a:t>
            </a:r>
          </a:p>
        </p:txBody>
      </p:sp>
      <p:cxnSp>
        <p:nvCxnSpPr>
          <p:cNvPr id="223" name="Shape 223"/>
          <p:cNvCxnSpPr/>
          <p:nvPr/>
        </p:nvCxnSpPr>
        <p:spPr>
          <a:xfrm flipH="1">
            <a:off x="2906225" y="3368200"/>
            <a:ext cx="2407500" cy="194700"/>
          </a:xfrm>
          <a:prstGeom prst="straightConnector1">
            <a:avLst/>
          </a:prstGeom>
          <a:noFill/>
          <a:ln cap="flat" cmpd="sng" w="9525">
            <a:solidFill>
              <a:schemeClr val="dk2"/>
            </a:solidFill>
            <a:prstDash val="solid"/>
            <a:round/>
            <a:headEnd len="lg" w="lg" type="none"/>
            <a:tailEnd len="lg" w="lg" type="triangle"/>
          </a:ln>
        </p:spPr>
      </p:cxnSp>
      <p:sp>
        <p:nvSpPr>
          <p:cNvPr id="224" name="Shape 224"/>
          <p:cNvSpPr txBox="1"/>
          <p:nvPr/>
        </p:nvSpPr>
        <p:spPr>
          <a:xfrm>
            <a:off x="364775" y="3404675"/>
            <a:ext cx="2237400" cy="851100"/>
          </a:xfrm>
          <a:prstGeom prst="rect">
            <a:avLst/>
          </a:prstGeom>
          <a:noFill/>
          <a:ln>
            <a:noFill/>
          </a:ln>
        </p:spPr>
        <p:txBody>
          <a:bodyPr anchorCtr="0" anchor="t" bIns="91425" lIns="91425" rIns="91425" wrap="square" tIns="91425">
            <a:noAutofit/>
          </a:bodyPr>
          <a:lstStyle/>
          <a:p>
            <a:pPr lvl="0">
              <a:spcBef>
                <a:spcPts val="0"/>
              </a:spcBef>
              <a:buNone/>
            </a:pPr>
            <a:r>
              <a:rPr lang="en"/>
              <a:t>4. Probing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idx="1" type="body"/>
          </p:nvPr>
        </p:nvSpPr>
        <p:spPr>
          <a:xfrm>
            <a:off x="57150" y="4696825"/>
            <a:ext cx="8382000" cy="446700"/>
          </a:xfrm>
          <a:prstGeom prst="rect">
            <a:avLst/>
          </a:prstGeom>
        </p:spPr>
        <p:txBody>
          <a:bodyPr anchorCtr="0" anchor="ctr" bIns="91425" lIns="91425" rIns="91425" wrap="square" tIns="91425">
            <a:noAutofit/>
          </a:bodyPr>
          <a:lstStyle/>
          <a:p>
            <a:pPr lvl="0">
              <a:spcBef>
                <a:spcPts val="0"/>
              </a:spcBef>
              <a:buNone/>
            </a:pPr>
            <a:r>
              <a:rPr lang="en"/>
              <a:t>Western Blotting</a:t>
            </a:r>
          </a:p>
        </p:txBody>
      </p:sp>
      <p:sp>
        <p:nvSpPr>
          <p:cNvPr id="230" name="Shape 230"/>
          <p:cNvSpPr/>
          <p:nvPr/>
        </p:nvSpPr>
        <p:spPr>
          <a:xfrm>
            <a:off x="510700" y="747375"/>
            <a:ext cx="1617300" cy="1538700"/>
          </a:xfrm>
          <a:prstGeom prst="rect">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rPr lang="en"/>
              <a:t>MEMBRANE</a:t>
            </a:r>
          </a:p>
        </p:txBody>
      </p:sp>
      <p:sp>
        <p:nvSpPr>
          <p:cNvPr id="231" name="Shape 231"/>
          <p:cNvSpPr txBox="1"/>
          <p:nvPr/>
        </p:nvSpPr>
        <p:spPr>
          <a:xfrm>
            <a:off x="158100" y="206700"/>
            <a:ext cx="2395500" cy="446700"/>
          </a:xfrm>
          <a:prstGeom prst="rect">
            <a:avLst/>
          </a:prstGeom>
          <a:noFill/>
          <a:ln>
            <a:noFill/>
          </a:ln>
        </p:spPr>
        <p:txBody>
          <a:bodyPr anchorCtr="0" anchor="t" bIns="91425" lIns="91425" rIns="91425" wrap="square" tIns="91425">
            <a:noAutofit/>
          </a:bodyPr>
          <a:lstStyle/>
          <a:p>
            <a:pPr lvl="0">
              <a:spcBef>
                <a:spcPts val="0"/>
              </a:spcBef>
              <a:buNone/>
            </a:pPr>
            <a:r>
              <a:rPr lang="en"/>
              <a:t>4i. Probing - Blocking</a:t>
            </a:r>
          </a:p>
        </p:txBody>
      </p:sp>
      <p:cxnSp>
        <p:nvCxnSpPr>
          <p:cNvPr id="232" name="Shape 232"/>
          <p:cNvCxnSpPr/>
          <p:nvPr/>
        </p:nvCxnSpPr>
        <p:spPr>
          <a:xfrm>
            <a:off x="2541350" y="1459150"/>
            <a:ext cx="1215900" cy="0"/>
          </a:xfrm>
          <a:prstGeom prst="straightConnector1">
            <a:avLst/>
          </a:prstGeom>
          <a:noFill/>
          <a:ln cap="flat" cmpd="sng" w="9525">
            <a:solidFill>
              <a:schemeClr val="dk2"/>
            </a:solidFill>
            <a:prstDash val="solid"/>
            <a:round/>
            <a:headEnd len="lg" w="lg" type="none"/>
            <a:tailEnd len="lg" w="lg" type="triangle"/>
          </a:ln>
        </p:spPr>
      </p:cxnSp>
      <p:cxnSp>
        <p:nvCxnSpPr>
          <p:cNvPr id="233" name="Shape 233"/>
          <p:cNvCxnSpPr/>
          <p:nvPr/>
        </p:nvCxnSpPr>
        <p:spPr>
          <a:xfrm>
            <a:off x="6043300" y="1447000"/>
            <a:ext cx="936300" cy="24300"/>
          </a:xfrm>
          <a:prstGeom prst="straightConnector1">
            <a:avLst/>
          </a:prstGeom>
          <a:noFill/>
          <a:ln cap="flat" cmpd="sng" w="9525">
            <a:solidFill>
              <a:schemeClr val="dk2"/>
            </a:solidFill>
            <a:prstDash val="solid"/>
            <a:round/>
            <a:headEnd len="lg" w="lg" type="none"/>
            <a:tailEnd len="lg" w="lg" type="triangle"/>
          </a:ln>
        </p:spPr>
      </p:cxnSp>
      <p:sp>
        <p:nvSpPr>
          <p:cNvPr id="234" name="Shape 234"/>
          <p:cNvSpPr/>
          <p:nvPr/>
        </p:nvSpPr>
        <p:spPr>
          <a:xfrm>
            <a:off x="1191700" y="911975"/>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5" name="Shape 235"/>
          <p:cNvSpPr/>
          <p:nvPr/>
        </p:nvSpPr>
        <p:spPr>
          <a:xfrm>
            <a:off x="1191700" y="1280050"/>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a:off x="1228200" y="1648125"/>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a:off x="4091625" y="747375"/>
            <a:ext cx="1617300" cy="1538700"/>
          </a:xfrm>
          <a:prstGeom prst="rect">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MEMBRANE</a:t>
            </a:r>
          </a:p>
        </p:txBody>
      </p:sp>
      <p:sp>
        <p:nvSpPr>
          <p:cNvPr id="238" name="Shape 238"/>
          <p:cNvSpPr/>
          <p:nvPr/>
        </p:nvSpPr>
        <p:spPr>
          <a:xfrm>
            <a:off x="4772625" y="911975"/>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9" name="Shape 239"/>
          <p:cNvSpPr/>
          <p:nvPr/>
        </p:nvSpPr>
        <p:spPr>
          <a:xfrm>
            <a:off x="4809125" y="1280050"/>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0" name="Shape 240"/>
          <p:cNvSpPr/>
          <p:nvPr/>
        </p:nvSpPr>
        <p:spPr>
          <a:xfrm>
            <a:off x="4809125" y="1648125"/>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1" name="Shape 241"/>
          <p:cNvSpPr txBox="1"/>
          <p:nvPr/>
        </p:nvSpPr>
        <p:spPr>
          <a:xfrm>
            <a:off x="3982275" y="145900"/>
            <a:ext cx="2328600" cy="601500"/>
          </a:xfrm>
          <a:prstGeom prst="rect">
            <a:avLst/>
          </a:prstGeom>
          <a:noFill/>
          <a:ln>
            <a:noFill/>
          </a:ln>
        </p:spPr>
        <p:txBody>
          <a:bodyPr anchorCtr="0" anchor="t" bIns="91425" lIns="91425" rIns="91425" wrap="square" tIns="91425">
            <a:noAutofit/>
          </a:bodyPr>
          <a:lstStyle/>
          <a:p>
            <a:pPr lvl="0">
              <a:spcBef>
                <a:spcPts val="0"/>
              </a:spcBef>
              <a:buNone/>
            </a:pPr>
            <a:r>
              <a:rPr lang="en"/>
              <a:t>4ii. Probing - Primary Antibody</a:t>
            </a:r>
          </a:p>
        </p:txBody>
      </p:sp>
      <p:sp>
        <p:nvSpPr>
          <p:cNvPr id="242" name="Shape 242"/>
          <p:cNvSpPr/>
          <p:nvPr/>
        </p:nvSpPr>
        <p:spPr>
          <a:xfrm rot="10444763">
            <a:off x="4855975" y="1420697"/>
            <a:ext cx="366455" cy="309242"/>
          </a:xfrm>
          <a:prstGeom prst="halfFrame">
            <a:avLst>
              <a:gd fmla="val 33333" name="adj1"/>
              <a:gd fmla="val 33333" name="adj2"/>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43" name="Shape 243"/>
          <p:cNvSpPr/>
          <p:nvPr/>
        </p:nvSpPr>
        <p:spPr>
          <a:xfrm rot="-2975106">
            <a:off x="5201682" y="1576870"/>
            <a:ext cx="130029" cy="428191"/>
          </a:xfrm>
          <a:prstGeom prst="rect">
            <a:avLst/>
          </a:prstGeom>
          <a:solidFill>
            <a:schemeClr val="accent2"/>
          </a:solidFill>
          <a:ln>
            <a:noFill/>
          </a:ln>
        </p:spPr>
        <p:txBody>
          <a:bodyPr anchorCtr="0" anchor="ctr" bIns="91425" lIns="91425" rIns="91425" wrap="square" tIns="91425">
            <a:noAutofit/>
          </a:bodyPr>
          <a:lstStyle/>
          <a:p>
            <a:pPr lvl="0" rtl="0">
              <a:spcBef>
                <a:spcPts val="0"/>
              </a:spcBef>
              <a:buNone/>
            </a:pPr>
            <a:r>
              <a:t/>
            </a:r>
            <a:endParaRPr/>
          </a:p>
        </p:txBody>
      </p:sp>
      <p:sp>
        <p:nvSpPr>
          <p:cNvPr id="244" name="Shape 244"/>
          <p:cNvSpPr/>
          <p:nvPr/>
        </p:nvSpPr>
        <p:spPr>
          <a:xfrm>
            <a:off x="7192250" y="866175"/>
            <a:ext cx="1617300" cy="1538700"/>
          </a:xfrm>
          <a:prstGeom prst="rect">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MEMBRANE</a:t>
            </a:r>
          </a:p>
        </p:txBody>
      </p:sp>
      <p:sp>
        <p:nvSpPr>
          <p:cNvPr id="245" name="Shape 245"/>
          <p:cNvSpPr/>
          <p:nvPr/>
        </p:nvSpPr>
        <p:spPr>
          <a:xfrm>
            <a:off x="7873250" y="1030775"/>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6" name="Shape 246"/>
          <p:cNvSpPr/>
          <p:nvPr/>
        </p:nvSpPr>
        <p:spPr>
          <a:xfrm>
            <a:off x="7909750" y="1398850"/>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7" name="Shape 247"/>
          <p:cNvSpPr/>
          <p:nvPr/>
        </p:nvSpPr>
        <p:spPr>
          <a:xfrm>
            <a:off x="7909750" y="1766925"/>
            <a:ext cx="255300" cy="109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8" name="Shape 248"/>
          <p:cNvSpPr txBox="1"/>
          <p:nvPr/>
        </p:nvSpPr>
        <p:spPr>
          <a:xfrm>
            <a:off x="7082900" y="264700"/>
            <a:ext cx="2328600" cy="601500"/>
          </a:xfrm>
          <a:prstGeom prst="rect">
            <a:avLst/>
          </a:prstGeom>
          <a:noFill/>
          <a:ln>
            <a:noFill/>
          </a:ln>
        </p:spPr>
        <p:txBody>
          <a:bodyPr anchorCtr="0" anchor="t" bIns="91425" lIns="91425" rIns="91425" wrap="square" tIns="91425">
            <a:noAutofit/>
          </a:bodyPr>
          <a:lstStyle/>
          <a:p>
            <a:pPr lvl="0" rtl="0">
              <a:spcBef>
                <a:spcPts val="0"/>
              </a:spcBef>
              <a:buNone/>
            </a:pPr>
            <a:r>
              <a:rPr lang="en"/>
              <a:t>4iii. Probing - Secondary Antibody</a:t>
            </a:r>
          </a:p>
        </p:txBody>
      </p:sp>
      <p:sp>
        <p:nvSpPr>
          <p:cNvPr id="249" name="Shape 249"/>
          <p:cNvSpPr/>
          <p:nvPr/>
        </p:nvSpPr>
        <p:spPr>
          <a:xfrm rot="10444763">
            <a:off x="7956600" y="1539497"/>
            <a:ext cx="366455" cy="309242"/>
          </a:xfrm>
          <a:prstGeom prst="halfFrame">
            <a:avLst>
              <a:gd fmla="val 33333" name="adj1"/>
              <a:gd fmla="val 33333" name="adj2"/>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50" name="Shape 250"/>
          <p:cNvSpPr/>
          <p:nvPr/>
        </p:nvSpPr>
        <p:spPr>
          <a:xfrm rot="-2975106">
            <a:off x="8302307" y="1695670"/>
            <a:ext cx="130029" cy="428191"/>
          </a:xfrm>
          <a:prstGeom prst="rect">
            <a:avLst/>
          </a:prstGeom>
          <a:solidFill>
            <a:schemeClr val="accent2"/>
          </a:solidFill>
          <a:ln>
            <a:noFill/>
          </a:ln>
        </p:spPr>
        <p:txBody>
          <a:bodyPr anchorCtr="0" anchor="ctr" bIns="91425" lIns="91425" rIns="91425" wrap="square" tIns="91425">
            <a:noAutofit/>
          </a:bodyPr>
          <a:lstStyle/>
          <a:p>
            <a:pPr lvl="0" rtl="0">
              <a:spcBef>
                <a:spcPts val="0"/>
              </a:spcBef>
              <a:buNone/>
            </a:pPr>
            <a:r>
              <a:t/>
            </a:r>
            <a:endParaRPr/>
          </a:p>
        </p:txBody>
      </p:sp>
      <p:sp>
        <p:nvSpPr>
          <p:cNvPr id="251" name="Shape 251"/>
          <p:cNvSpPr/>
          <p:nvPr/>
        </p:nvSpPr>
        <p:spPr>
          <a:xfrm rot="10444763">
            <a:off x="8196850" y="1766910"/>
            <a:ext cx="366455" cy="309242"/>
          </a:xfrm>
          <a:prstGeom prst="halfFrame">
            <a:avLst>
              <a:gd fmla="val 33333" name="adj1"/>
              <a:gd fmla="val 33333" name="adj2"/>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2" name="Shape 252"/>
          <p:cNvSpPr/>
          <p:nvPr/>
        </p:nvSpPr>
        <p:spPr>
          <a:xfrm rot="-2975106">
            <a:off x="8542557" y="1923082"/>
            <a:ext cx="130029" cy="428191"/>
          </a:xfrm>
          <a:prstGeom prst="rect">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53" name="Shape 253"/>
          <p:cNvSpPr/>
          <p:nvPr/>
        </p:nvSpPr>
        <p:spPr>
          <a:xfrm rot="4434689">
            <a:off x="1466781" y="4130437"/>
            <a:ext cx="692835" cy="487008"/>
          </a:xfrm>
          <a:prstGeom prst="halfFrame">
            <a:avLst>
              <a:gd fmla="val 33333" name="adj1"/>
              <a:gd fmla="val 33333" name="adj2"/>
            </a:avLst>
          </a:prstGeom>
          <a:solidFill>
            <a:srgbClr val="FF00FF"/>
          </a:solidFill>
          <a:ln>
            <a:noFill/>
          </a:ln>
        </p:spPr>
        <p:txBody>
          <a:bodyPr anchorCtr="0" anchor="ctr" bIns="91425" lIns="91425" rIns="91425" wrap="square" tIns="91425">
            <a:noAutofit/>
          </a:bodyPr>
          <a:lstStyle/>
          <a:p>
            <a:pPr lvl="0">
              <a:spcBef>
                <a:spcPts val="0"/>
              </a:spcBef>
              <a:buNone/>
            </a:pPr>
            <a:r>
              <a:t/>
            </a:r>
            <a:endParaRPr/>
          </a:p>
        </p:txBody>
      </p:sp>
      <p:sp>
        <p:nvSpPr>
          <p:cNvPr id="254" name="Shape 254"/>
          <p:cNvSpPr/>
          <p:nvPr/>
        </p:nvSpPr>
        <p:spPr>
          <a:xfrm rot="-8728535">
            <a:off x="1970750" y="3437539"/>
            <a:ext cx="222847" cy="734654"/>
          </a:xfrm>
          <a:prstGeom prst="rect">
            <a:avLst/>
          </a:prstGeom>
          <a:solidFill>
            <a:srgbClr val="FF00FF"/>
          </a:solidFill>
          <a:ln>
            <a:noFill/>
          </a:ln>
        </p:spPr>
        <p:txBody>
          <a:bodyPr anchorCtr="0" anchor="ctr" bIns="91425" lIns="91425" rIns="91425" wrap="square" tIns="91425">
            <a:noAutofit/>
          </a:bodyPr>
          <a:lstStyle/>
          <a:p>
            <a:pPr lvl="0" rtl="0">
              <a:spcBef>
                <a:spcPts val="0"/>
              </a:spcBef>
              <a:buNone/>
            </a:pPr>
            <a:r>
              <a:t/>
            </a:r>
            <a:endParaRPr/>
          </a:p>
        </p:txBody>
      </p:sp>
      <p:sp>
        <p:nvSpPr>
          <p:cNvPr id="255" name="Shape 255"/>
          <p:cNvSpPr/>
          <p:nvPr/>
        </p:nvSpPr>
        <p:spPr>
          <a:xfrm rot="4434689">
            <a:off x="1882406" y="3602374"/>
            <a:ext cx="692835" cy="487008"/>
          </a:xfrm>
          <a:prstGeom prst="halfFrame">
            <a:avLst>
              <a:gd fmla="val 33333" name="adj1"/>
              <a:gd fmla="val 33333" name="adj2"/>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rot="-8728535">
            <a:off x="2386375" y="2909477"/>
            <a:ext cx="222847" cy="734654"/>
          </a:xfrm>
          <a:prstGeom prst="rect">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57" name="Shape 257"/>
          <p:cNvSpPr/>
          <p:nvPr/>
        </p:nvSpPr>
        <p:spPr>
          <a:xfrm>
            <a:off x="2517025" y="2517025"/>
            <a:ext cx="753900" cy="741600"/>
          </a:xfrm>
          <a:prstGeom prst="corner">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8" name="Shape 258"/>
          <p:cNvSpPr txBox="1"/>
          <p:nvPr/>
        </p:nvSpPr>
        <p:spPr>
          <a:xfrm>
            <a:off x="3587075" y="3149325"/>
            <a:ext cx="2650800" cy="1288800"/>
          </a:xfrm>
          <a:prstGeom prst="rect">
            <a:avLst/>
          </a:prstGeom>
          <a:noFill/>
          <a:ln>
            <a:noFill/>
          </a:ln>
        </p:spPr>
        <p:txBody>
          <a:bodyPr anchorCtr="0" anchor="t" bIns="91425" lIns="91425" rIns="91425" wrap="square" tIns="91425">
            <a:noAutofit/>
          </a:bodyPr>
          <a:lstStyle/>
          <a:p>
            <a:pPr lvl="0">
              <a:spcBef>
                <a:spcPts val="0"/>
              </a:spcBef>
              <a:buNone/>
            </a:pPr>
            <a:r>
              <a:rPr lang="en"/>
              <a:t>Enzyme </a:t>
            </a:r>
          </a:p>
          <a:p>
            <a:pPr lvl="0">
              <a:spcBef>
                <a:spcPts val="0"/>
              </a:spcBef>
              <a:buNone/>
            </a:pPr>
            <a:r>
              <a:t/>
            </a:r>
            <a:endParaRPr/>
          </a:p>
          <a:p>
            <a:pPr lvl="0">
              <a:spcBef>
                <a:spcPts val="0"/>
              </a:spcBef>
              <a:buNone/>
            </a:pPr>
            <a:r>
              <a:rPr lang="en"/>
              <a:t>Secondary antibody</a:t>
            </a:r>
          </a:p>
          <a:p>
            <a:pPr lvl="0">
              <a:spcBef>
                <a:spcPts val="0"/>
              </a:spcBef>
              <a:buNone/>
            </a:pPr>
            <a:r>
              <a:t/>
            </a:r>
            <a:endParaRPr/>
          </a:p>
          <a:p>
            <a:pPr lvl="0">
              <a:spcBef>
                <a:spcPts val="0"/>
              </a:spcBef>
              <a:buNone/>
            </a:pPr>
            <a:r>
              <a:rPr lang="en"/>
              <a:t>Primary antibody</a:t>
            </a:r>
          </a:p>
        </p:txBody>
      </p:sp>
      <p:cxnSp>
        <p:nvCxnSpPr>
          <p:cNvPr id="259" name="Shape 259"/>
          <p:cNvCxnSpPr/>
          <p:nvPr/>
        </p:nvCxnSpPr>
        <p:spPr>
          <a:xfrm>
            <a:off x="8000900" y="2404875"/>
            <a:ext cx="0" cy="853800"/>
          </a:xfrm>
          <a:prstGeom prst="straightConnector1">
            <a:avLst/>
          </a:prstGeom>
          <a:noFill/>
          <a:ln cap="flat" cmpd="sng" w="9525">
            <a:solidFill>
              <a:schemeClr val="dk2"/>
            </a:solidFill>
            <a:prstDash val="solid"/>
            <a:round/>
            <a:headEnd len="lg" w="lg" type="none"/>
            <a:tailEnd len="lg" w="lg" type="triangle"/>
          </a:ln>
        </p:spPr>
      </p:cxnSp>
      <p:sp>
        <p:nvSpPr>
          <p:cNvPr id="260" name="Shape 260"/>
          <p:cNvSpPr txBox="1"/>
          <p:nvPr/>
        </p:nvSpPr>
        <p:spPr>
          <a:xfrm>
            <a:off x="6459875" y="3331725"/>
            <a:ext cx="2328600" cy="1228200"/>
          </a:xfrm>
          <a:prstGeom prst="rect">
            <a:avLst/>
          </a:prstGeom>
          <a:noFill/>
          <a:ln>
            <a:noFill/>
          </a:ln>
        </p:spPr>
        <p:txBody>
          <a:bodyPr anchorCtr="0" anchor="t" bIns="91425" lIns="91425" rIns="91425" wrap="square" tIns="91425">
            <a:noAutofit/>
          </a:bodyPr>
          <a:lstStyle/>
          <a:p>
            <a:pPr lvl="0">
              <a:spcBef>
                <a:spcPts val="0"/>
              </a:spcBef>
              <a:buNone/>
            </a:pPr>
            <a:r>
              <a:rPr lang="en"/>
              <a:t>Take to the dark room, take a picture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ctrTitle"/>
          </p:nvPr>
        </p:nvSpPr>
        <p:spPr>
          <a:xfrm>
            <a:off x="390525" y="1819275"/>
            <a:ext cx="8222100" cy="933600"/>
          </a:xfrm>
          <a:prstGeom prst="rect">
            <a:avLst/>
          </a:prstGeom>
        </p:spPr>
        <p:txBody>
          <a:bodyPr anchorCtr="0" anchor="b" bIns="91425" lIns="91425" rIns="91425" wrap="square" tIns="91425">
            <a:noAutofit/>
          </a:bodyPr>
          <a:lstStyle/>
          <a:p>
            <a:pPr lvl="0">
              <a:spcBef>
                <a:spcPts val="0"/>
              </a:spcBef>
              <a:buNone/>
            </a:pPr>
            <a:r>
              <a:rPr lang="en"/>
              <a:t>Knockout DISC1</a:t>
            </a:r>
          </a:p>
        </p:txBody>
      </p:sp>
      <p:sp>
        <p:nvSpPr>
          <p:cNvPr id="266" name="Shape 266"/>
          <p:cNvSpPr txBox="1"/>
          <p:nvPr>
            <p:ph idx="1" type="subTitle"/>
          </p:nvPr>
        </p:nvSpPr>
        <p:spPr>
          <a:xfrm>
            <a:off x="390525" y="2789130"/>
            <a:ext cx="8222100" cy="432900"/>
          </a:xfrm>
          <a:prstGeom prst="rect">
            <a:avLst/>
          </a:prstGeom>
        </p:spPr>
        <p:txBody>
          <a:bodyPr anchorCtr="0" anchor="t" bIns="91425" lIns="91425" rIns="91425" wrap="square" tIns="91425">
            <a:noAutofit/>
          </a:bodyPr>
          <a:lstStyle/>
          <a:p>
            <a:pPr lvl="0">
              <a:spcBef>
                <a:spcPts val="0"/>
              </a:spcBef>
              <a:buNone/>
            </a:pPr>
            <a:r>
              <a:rPr lang="en"/>
              <a:t>Problems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idx="1" type="body"/>
          </p:nvPr>
        </p:nvSpPr>
        <p:spPr>
          <a:xfrm>
            <a:off x="57150" y="4696825"/>
            <a:ext cx="8382000" cy="446700"/>
          </a:xfrm>
          <a:prstGeom prst="rect">
            <a:avLst/>
          </a:prstGeom>
        </p:spPr>
        <p:txBody>
          <a:bodyPr anchorCtr="0" anchor="ctr" bIns="91425" lIns="91425" rIns="91425" wrap="square" tIns="91425">
            <a:noAutofit/>
          </a:bodyPr>
          <a:lstStyle/>
          <a:p>
            <a:pPr lvl="0">
              <a:spcBef>
                <a:spcPts val="0"/>
              </a:spcBef>
              <a:buNone/>
            </a:pPr>
            <a:r>
              <a:rPr lang="en"/>
              <a:t>Knockout of DISC1</a:t>
            </a:r>
          </a:p>
        </p:txBody>
      </p:sp>
      <p:sp>
        <p:nvSpPr>
          <p:cNvPr id="272" name="Shape 272"/>
          <p:cNvSpPr/>
          <p:nvPr/>
        </p:nvSpPr>
        <p:spPr>
          <a:xfrm>
            <a:off x="584592" y="81800"/>
            <a:ext cx="833400" cy="992700"/>
          </a:xfrm>
          <a:prstGeom prst="ellipse">
            <a:avLst/>
          </a:prstGeom>
          <a:solidFill>
            <a:srgbClr val="FFAB40"/>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DISC1</a:t>
            </a:r>
          </a:p>
        </p:txBody>
      </p:sp>
      <p:cxnSp>
        <p:nvCxnSpPr>
          <p:cNvPr id="273" name="Shape 273"/>
          <p:cNvCxnSpPr/>
          <p:nvPr/>
        </p:nvCxnSpPr>
        <p:spPr>
          <a:xfrm>
            <a:off x="1584187" y="557923"/>
            <a:ext cx="2149500" cy="40500"/>
          </a:xfrm>
          <a:prstGeom prst="straightConnector1">
            <a:avLst/>
          </a:prstGeom>
          <a:noFill/>
          <a:ln cap="flat" cmpd="sng" w="9525">
            <a:solidFill>
              <a:srgbClr val="595959"/>
            </a:solidFill>
            <a:prstDash val="solid"/>
            <a:round/>
            <a:headEnd len="lg" w="lg" type="none"/>
            <a:tailEnd len="lg" w="lg" type="triangle"/>
          </a:ln>
        </p:spPr>
      </p:cxnSp>
      <p:sp>
        <p:nvSpPr>
          <p:cNvPr id="274" name="Shape 274"/>
          <p:cNvSpPr txBox="1"/>
          <p:nvPr/>
        </p:nvSpPr>
        <p:spPr>
          <a:xfrm>
            <a:off x="3899717" y="400352"/>
            <a:ext cx="1829400" cy="355500"/>
          </a:xfrm>
          <a:prstGeom prst="rect">
            <a:avLst/>
          </a:prstGeom>
          <a:noFill/>
          <a:ln>
            <a:noFill/>
          </a:ln>
        </p:spPr>
        <p:txBody>
          <a:bodyPr anchorCtr="0" anchor="t" bIns="91425" lIns="91425" rIns="91425" wrap="square" tIns="91425">
            <a:noAutofit/>
          </a:bodyPr>
          <a:lstStyle/>
          <a:p>
            <a:pPr lvl="0" rtl="0">
              <a:spcBef>
                <a:spcPts val="0"/>
              </a:spcBef>
              <a:buNone/>
            </a:pPr>
            <a:r>
              <a:rPr lang="en"/>
              <a:t>Non-functional protein</a:t>
            </a:r>
          </a:p>
        </p:txBody>
      </p:sp>
      <p:sp>
        <p:nvSpPr>
          <p:cNvPr id="275" name="Shape 275"/>
          <p:cNvSpPr/>
          <p:nvPr/>
        </p:nvSpPr>
        <p:spPr>
          <a:xfrm>
            <a:off x="170110" y="290504"/>
            <a:ext cx="1099800" cy="1141200"/>
          </a:xfrm>
          <a:prstGeom prst="pie">
            <a:avLst>
              <a:gd fmla="val 0" name="adj1"/>
              <a:gd fmla="val 16200000" name="adj2"/>
            </a:avLst>
          </a:prstGeom>
          <a:solidFill>
            <a:srgbClr val="EEFF41"/>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rPr lang="en"/>
              <a:t>LBD</a:t>
            </a:r>
          </a:p>
        </p:txBody>
      </p:sp>
      <p:sp>
        <p:nvSpPr>
          <p:cNvPr id="276" name="Shape 276"/>
          <p:cNvSpPr/>
          <p:nvPr/>
        </p:nvSpPr>
        <p:spPr>
          <a:xfrm>
            <a:off x="970799" y="3087189"/>
            <a:ext cx="930000" cy="1016400"/>
          </a:xfrm>
          <a:prstGeom prst="ellipse">
            <a:avLst/>
          </a:prstGeom>
          <a:solidFill>
            <a:srgbClr val="FFAB40"/>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DISC1</a:t>
            </a:r>
          </a:p>
        </p:txBody>
      </p:sp>
      <p:sp>
        <p:nvSpPr>
          <p:cNvPr id="277" name="Shape 277"/>
          <p:cNvSpPr/>
          <p:nvPr/>
        </p:nvSpPr>
        <p:spPr>
          <a:xfrm>
            <a:off x="513752" y="2703990"/>
            <a:ext cx="1844100" cy="1782900"/>
          </a:xfrm>
          <a:prstGeom prst="donut">
            <a:avLst>
              <a:gd fmla="val 25000" name="adj"/>
            </a:avLst>
          </a:prstGeom>
          <a:solidFill>
            <a:srgbClr val="EEFF41"/>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LBD</a:t>
            </a:r>
          </a:p>
        </p:txBody>
      </p:sp>
      <p:sp>
        <p:nvSpPr>
          <p:cNvPr id="278" name="Shape 278"/>
          <p:cNvSpPr/>
          <p:nvPr/>
        </p:nvSpPr>
        <p:spPr>
          <a:xfrm rot="1817430">
            <a:off x="393791" y="2591147"/>
            <a:ext cx="617386" cy="962254"/>
          </a:xfrm>
          <a:prstGeom prst="moon">
            <a:avLst>
              <a:gd fmla="val 50000" name="adj"/>
            </a:avLst>
          </a:prstGeom>
          <a:solidFill>
            <a:srgbClr val="EEEEEE"/>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279" name="Shape 279"/>
          <p:cNvSpPr txBox="1"/>
          <p:nvPr/>
        </p:nvSpPr>
        <p:spPr>
          <a:xfrm>
            <a:off x="112825" y="2704000"/>
            <a:ext cx="1020300" cy="429300"/>
          </a:xfrm>
          <a:prstGeom prst="rect">
            <a:avLst/>
          </a:prstGeom>
          <a:noFill/>
          <a:ln>
            <a:noFill/>
          </a:ln>
        </p:spPr>
        <p:txBody>
          <a:bodyPr anchorCtr="0" anchor="t" bIns="91425" lIns="91425" rIns="91425" wrap="square" tIns="91425">
            <a:noAutofit/>
          </a:bodyPr>
          <a:lstStyle/>
          <a:p>
            <a:pPr lvl="0" rtl="0">
              <a:spcBef>
                <a:spcPts val="0"/>
              </a:spcBef>
              <a:buNone/>
            </a:pPr>
            <a:r>
              <a:rPr lang="en"/>
              <a:t>tamoxifen</a:t>
            </a:r>
          </a:p>
        </p:txBody>
      </p:sp>
      <p:cxnSp>
        <p:nvCxnSpPr>
          <p:cNvPr id="280" name="Shape 280"/>
          <p:cNvCxnSpPr/>
          <p:nvPr/>
        </p:nvCxnSpPr>
        <p:spPr>
          <a:xfrm>
            <a:off x="2546183" y="3439434"/>
            <a:ext cx="1423500" cy="42600"/>
          </a:xfrm>
          <a:prstGeom prst="straightConnector1">
            <a:avLst/>
          </a:prstGeom>
          <a:noFill/>
          <a:ln cap="flat" cmpd="sng" w="9525">
            <a:solidFill>
              <a:srgbClr val="595959"/>
            </a:solidFill>
            <a:prstDash val="solid"/>
            <a:round/>
            <a:headEnd len="lg" w="lg" type="none"/>
            <a:tailEnd len="lg" w="lg" type="triangle"/>
          </a:ln>
        </p:spPr>
      </p:cxnSp>
      <p:sp>
        <p:nvSpPr>
          <p:cNvPr id="281" name="Shape 281"/>
          <p:cNvSpPr txBox="1"/>
          <p:nvPr/>
        </p:nvSpPr>
        <p:spPr>
          <a:xfrm>
            <a:off x="4157885" y="3278720"/>
            <a:ext cx="2040900" cy="364200"/>
          </a:xfrm>
          <a:prstGeom prst="rect">
            <a:avLst/>
          </a:prstGeom>
          <a:noFill/>
          <a:ln>
            <a:noFill/>
          </a:ln>
        </p:spPr>
        <p:txBody>
          <a:bodyPr anchorCtr="0" anchor="t" bIns="91425" lIns="91425" rIns="91425" wrap="square" tIns="91425">
            <a:noAutofit/>
          </a:bodyPr>
          <a:lstStyle/>
          <a:p>
            <a:pPr lvl="0" rtl="0">
              <a:spcBef>
                <a:spcPts val="0"/>
              </a:spcBef>
              <a:buNone/>
            </a:pPr>
            <a:r>
              <a:rPr lang="en"/>
              <a:t>Functional protein that is expressed in the cells</a:t>
            </a:r>
          </a:p>
        </p:txBody>
      </p:sp>
      <p:cxnSp>
        <p:nvCxnSpPr>
          <p:cNvPr id="282" name="Shape 282"/>
          <p:cNvCxnSpPr>
            <a:stCxn id="281" idx="3"/>
            <a:endCxn id="283" idx="1"/>
          </p:cNvCxnSpPr>
          <p:nvPr/>
        </p:nvCxnSpPr>
        <p:spPr>
          <a:xfrm flipH="1" rot="10800000">
            <a:off x="6198785" y="2716220"/>
            <a:ext cx="925200" cy="744600"/>
          </a:xfrm>
          <a:prstGeom prst="straightConnector1">
            <a:avLst/>
          </a:prstGeom>
          <a:noFill/>
          <a:ln cap="flat" cmpd="sng" w="9525">
            <a:solidFill>
              <a:srgbClr val="595959"/>
            </a:solidFill>
            <a:prstDash val="solid"/>
            <a:round/>
            <a:headEnd len="lg" w="lg" type="none"/>
            <a:tailEnd len="lg" w="lg" type="triangle"/>
          </a:ln>
        </p:spPr>
      </p:cxnSp>
      <p:sp>
        <p:nvSpPr>
          <p:cNvPr id="283" name="Shape 283"/>
          <p:cNvSpPr txBox="1"/>
          <p:nvPr/>
        </p:nvSpPr>
        <p:spPr>
          <a:xfrm>
            <a:off x="7124099" y="2501663"/>
            <a:ext cx="1703700" cy="429300"/>
          </a:xfrm>
          <a:prstGeom prst="rect">
            <a:avLst/>
          </a:prstGeom>
          <a:noFill/>
          <a:ln>
            <a:noFill/>
          </a:ln>
        </p:spPr>
        <p:txBody>
          <a:bodyPr anchorCtr="0" anchor="t" bIns="91425" lIns="91425" rIns="91425" wrap="square" tIns="91425">
            <a:noAutofit/>
          </a:bodyPr>
          <a:lstStyle/>
          <a:p>
            <a:pPr lvl="0" rtl="0">
              <a:spcBef>
                <a:spcPts val="0"/>
              </a:spcBef>
              <a:buNone/>
            </a:pPr>
            <a:r>
              <a:rPr lang="en"/>
              <a:t>Tamoxifen metabolizes</a:t>
            </a:r>
          </a:p>
        </p:txBody>
      </p:sp>
      <p:cxnSp>
        <p:nvCxnSpPr>
          <p:cNvPr id="284" name="Shape 284"/>
          <p:cNvCxnSpPr>
            <a:endCxn id="274" idx="3"/>
          </p:cNvCxnSpPr>
          <p:nvPr/>
        </p:nvCxnSpPr>
        <p:spPr>
          <a:xfrm rot="10800000">
            <a:off x="5729117" y="578102"/>
            <a:ext cx="1741500" cy="1818900"/>
          </a:xfrm>
          <a:prstGeom prst="straightConnector1">
            <a:avLst/>
          </a:prstGeom>
          <a:noFill/>
          <a:ln cap="flat" cmpd="sng" w="9525">
            <a:solidFill>
              <a:srgbClr val="595959"/>
            </a:solidFill>
            <a:prstDash val="solid"/>
            <a:round/>
            <a:headEnd len="lg" w="lg" type="none"/>
            <a:tailEnd len="lg" w="lg"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b="0" l="0" r="0" t="0"/>
          <a:stretch/>
        </p:blipFill>
        <p:spPr>
          <a:xfrm>
            <a:off x="2239975" y="0"/>
            <a:ext cx="6904027" cy="5134756"/>
          </a:xfrm>
          <a:prstGeom prst="rect">
            <a:avLst/>
          </a:prstGeom>
          <a:noFill/>
          <a:ln>
            <a:noFill/>
          </a:ln>
        </p:spPr>
      </p:pic>
      <p:sp>
        <p:nvSpPr>
          <p:cNvPr id="290" name="Shape 290"/>
          <p:cNvSpPr txBox="1"/>
          <p:nvPr>
            <p:ph type="title"/>
          </p:nvPr>
        </p:nvSpPr>
        <p:spPr>
          <a:xfrm>
            <a:off x="0" y="526350"/>
            <a:ext cx="2240100" cy="4090800"/>
          </a:xfrm>
          <a:prstGeom prst="rect">
            <a:avLst/>
          </a:prstGeom>
          <a:noFill/>
          <a:ln>
            <a:noFill/>
          </a:ln>
        </p:spPr>
        <p:txBody>
          <a:bodyPr anchorCtr="0" anchor="ctr" bIns="91425" lIns="91425" rIns="91425" wrap="square" tIns="91425">
            <a:noAutofit/>
          </a:bodyPr>
          <a:lstStyle/>
          <a:p>
            <a:pPr indent="-254000" lvl="0" marL="0" marR="0" rtl="0" algn="l">
              <a:lnSpc>
                <a:spcPct val="100000"/>
              </a:lnSpc>
              <a:spcBef>
                <a:spcPts val="0"/>
              </a:spcBef>
              <a:spcAft>
                <a:spcPts val="0"/>
              </a:spcAft>
              <a:buClr>
                <a:schemeClr val="lt1"/>
              </a:buClr>
              <a:buSzPts val="4000"/>
              <a:buFont typeface="Roboto"/>
              <a:buNone/>
            </a:pPr>
            <a:r>
              <a:rPr b="0" i="0" lang="en" sz="4000" u="none" cap="none" strike="noStrike">
                <a:solidFill>
                  <a:schemeClr val="lt1"/>
                </a:solidFill>
                <a:latin typeface="Roboto"/>
                <a:ea typeface="Roboto"/>
                <a:cs typeface="Roboto"/>
                <a:sym typeface="Roboto"/>
              </a:rPr>
              <a:t>Confocal Imaging</a:t>
            </a:r>
          </a:p>
        </p:txBody>
      </p:sp>
      <p:sp>
        <p:nvSpPr>
          <p:cNvPr id="291" name="Shape 291"/>
          <p:cNvSpPr txBox="1"/>
          <p:nvPr/>
        </p:nvSpPr>
        <p:spPr>
          <a:xfrm>
            <a:off x="5215925" y="4829500"/>
            <a:ext cx="1688100" cy="249600"/>
          </a:xfrm>
          <a:prstGeom prst="rect">
            <a:avLst/>
          </a:prstGeom>
          <a:noFill/>
          <a:ln>
            <a:noFill/>
          </a:ln>
        </p:spPr>
        <p:txBody>
          <a:bodyPr anchorCtr="0" anchor="t" bIns="91425" lIns="91425" rIns="91425" wrap="square" tIns="91425">
            <a:noAutofit/>
          </a:bodyPr>
          <a:lstStyle/>
          <a:p>
            <a:pPr indent="-76200" lvl="0" marL="0" marR="0" rtl="0"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Vinegoni et al. (2015)</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idx="1" type="body"/>
          </p:nvPr>
        </p:nvSpPr>
        <p:spPr>
          <a:xfrm>
            <a:off x="57150" y="4696825"/>
            <a:ext cx="8382000" cy="446700"/>
          </a:xfrm>
          <a:prstGeom prst="rect">
            <a:avLst/>
          </a:prstGeom>
          <a:noFill/>
          <a:ln>
            <a:noFill/>
          </a:ln>
        </p:spPr>
        <p:txBody>
          <a:bodyPr anchorCtr="0" anchor="ctr" bIns="91425" lIns="91425" rIns="91425" wrap="square" tIns="91425">
            <a:noAutofit/>
          </a:bodyPr>
          <a:lstStyle/>
          <a:p>
            <a:pPr indent="-76200" lvl="0" marL="0" marR="0" rtl="0" algn="l">
              <a:lnSpc>
                <a:spcPct val="100000"/>
              </a:lnSpc>
              <a:spcBef>
                <a:spcPts val="0"/>
              </a:spcBef>
              <a:spcAft>
                <a:spcPts val="0"/>
              </a:spcAft>
              <a:buClr>
                <a:schemeClr val="lt1"/>
              </a:buClr>
              <a:buSzPts val="1200"/>
              <a:buFont typeface="Roboto"/>
              <a:buNone/>
            </a:pPr>
            <a:r>
              <a:rPr b="0" i="0" lang="en" sz="1200" u="none" cap="none" strike="noStrike">
                <a:solidFill>
                  <a:schemeClr val="lt1"/>
                </a:solidFill>
                <a:latin typeface="Roboto"/>
                <a:ea typeface="Roboto"/>
                <a:cs typeface="Roboto"/>
                <a:sym typeface="Roboto"/>
              </a:rPr>
              <a:t>Golden et al. (2013), results</a:t>
            </a:r>
          </a:p>
        </p:txBody>
      </p:sp>
      <p:pic>
        <p:nvPicPr>
          <p:cNvPr id="297" name="Shape 297"/>
          <p:cNvPicPr preferRelativeResize="0"/>
          <p:nvPr/>
        </p:nvPicPr>
        <p:blipFill rotWithShape="1">
          <a:blip r:embed="rId3">
            <a:alphaModFix/>
          </a:blip>
          <a:srcRect b="45834" l="55344" r="22329" t="0"/>
          <a:stretch/>
        </p:blipFill>
        <p:spPr>
          <a:xfrm>
            <a:off x="4961100" y="0"/>
            <a:ext cx="4180285" cy="4688918"/>
          </a:xfrm>
          <a:prstGeom prst="rect">
            <a:avLst/>
          </a:prstGeom>
          <a:noFill/>
          <a:ln>
            <a:noFill/>
          </a:ln>
        </p:spPr>
      </p:pic>
      <p:pic>
        <p:nvPicPr>
          <p:cNvPr id="298" name="Shape 298"/>
          <p:cNvPicPr preferRelativeResize="0"/>
          <p:nvPr/>
        </p:nvPicPr>
        <p:blipFill rotWithShape="1">
          <a:blip r:embed="rId4">
            <a:alphaModFix/>
          </a:blip>
          <a:srcRect b="0" l="0" r="0" t="0"/>
          <a:stretch/>
        </p:blipFill>
        <p:spPr>
          <a:xfrm>
            <a:off x="0" y="0"/>
            <a:ext cx="4948697" cy="4695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490250" y="488250"/>
            <a:ext cx="6227100" cy="4090800"/>
          </a:xfrm>
          <a:prstGeom prst="rect">
            <a:avLst/>
          </a:prstGeom>
          <a:noFill/>
          <a:ln>
            <a:noFill/>
          </a:ln>
        </p:spPr>
        <p:txBody>
          <a:bodyPr anchorCtr="0" anchor="ctr" bIns="91425" lIns="91425" rIns="91425" wrap="square" tIns="91425">
            <a:noAutofit/>
          </a:bodyPr>
          <a:lstStyle/>
          <a:p>
            <a:pPr indent="-381000" lvl="0" marL="0" marR="0" rtl="0" algn="l">
              <a:lnSpc>
                <a:spcPct val="100000"/>
              </a:lnSpc>
              <a:spcBef>
                <a:spcPts val="0"/>
              </a:spcBef>
              <a:spcAft>
                <a:spcPts val="0"/>
              </a:spcAft>
              <a:buClr>
                <a:schemeClr val="lt1"/>
              </a:buClr>
              <a:buSzPts val="6000"/>
              <a:buFont typeface="Roboto"/>
              <a:buNone/>
            </a:pPr>
            <a:r>
              <a:rPr b="0" i="0" lang="en" sz="6000" u="none" cap="none" strike="noStrike">
                <a:solidFill>
                  <a:schemeClr val="lt1"/>
                </a:solidFill>
                <a:latin typeface="Roboto"/>
                <a:ea typeface="Roboto"/>
                <a:cs typeface="Roboto"/>
                <a:sym typeface="Roboto"/>
              </a:rPr>
              <a:t>Spine Formation → Schizophrenia Drug Treatment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7"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b="0" l="0" r="0" t="0"/>
          <a:stretch/>
        </p:blipFill>
        <p:spPr>
          <a:xfrm>
            <a:off x="0" y="0"/>
            <a:ext cx="2998452" cy="5140028"/>
          </a:xfrm>
          <a:prstGeom prst="rect">
            <a:avLst/>
          </a:prstGeom>
          <a:noFill/>
          <a:ln>
            <a:noFill/>
          </a:ln>
        </p:spPr>
      </p:pic>
      <p:pic>
        <p:nvPicPr>
          <p:cNvPr id="309" name="Shape 309"/>
          <p:cNvPicPr preferRelativeResize="0"/>
          <p:nvPr/>
        </p:nvPicPr>
        <p:blipFill rotWithShape="1">
          <a:blip r:embed="rId4">
            <a:alphaModFix/>
          </a:blip>
          <a:srcRect b="0" l="0" r="0" t="0"/>
          <a:stretch/>
        </p:blipFill>
        <p:spPr>
          <a:xfrm>
            <a:off x="3007325" y="0"/>
            <a:ext cx="3006949" cy="5134326"/>
          </a:xfrm>
          <a:prstGeom prst="rect">
            <a:avLst/>
          </a:prstGeom>
          <a:noFill/>
          <a:ln>
            <a:noFill/>
          </a:ln>
        </p:spPr>
      </p:pic>
      <p:pic>
        <p:nvPicPr>
          <p:cNvPr id="310" name="Shape 310"/>
          <p:cNvPicPr preferRelativeResize="0"/>
          <p:nvPr/>
        </p:nvPicPr>
        <p:blipFill rotWithShape="1">
          <a:blip r:embed="rId5">
            <a:alphaModFix/>
          </a:blip>
          <a:srcRect b="0" l="0" r="0" t="0"/>
          <a:stretch/>
        </p:blipFill>
        <p:spPr>
          <a:xfrm>
            <a:off x="6014649" y="0"/>
            <a:ext cx="3120979" cy="2653115"/>
          </a:xfrm>
          <a:prstGeom prst="rect">
            <a:avLst/>
          </a:prstGeom>
          <a:noFill/>
          <a:ln>
            <a:noFill/>
          </a:ln>
        </p:spPr>
      </p:pic>
      <p:sp>
        <p:nvSpPr>
          <p:cNvPr id="311" name="Shape 311"/>
          <p:cNvSpPr txBox="1"/>
          <p:nvPr/>
        </p:nvSpPr>
        <p:spPr>
          <a:xfrm>
            <a:off x="6352775" y="3481750"/>
            <a:ext cx="2453100" cy="576600"/>
          </a:xfrm>
          <a:prstGeom prst="rect">
            <a:avLst/>
          </a:prstGeom>
          <a:noFill/>
          <a:ln>
            <a:noFill/>
          </a:ln>
        </p:spPr>
        <p:txBody>
          <a:bodyPr anchorCtr="0" anchor="t" bIns="91425" lIns="91425" rIns="91425" wrap="square" tIns="91425">
            <a:noAutofit/>
          </a:bodyPr>
          <a:lstStyle/>
          <a:p>
            <a:pPr indent="-190500" lvl="0" marL="0" marR="0" rtl="0" algn="ctr">
              <a:lnSpc>
                <a:spcPct val="100000"/>
              </a:lnSpc>
              <a:spcBef>
                <a:spcPts val="0"/>
              </a:spcBef>
              <a:spcAft>
                <a:spcPts val="0"/>
              </a:spcAft>
              <a:buClr>
                <a:srgbClr val="000000"/>
              </a:buClr>
              <a:buSzPts val="3000"/>
              <a:buFont typeface="Roboto"/>
              <a:buNone/>
            </a:pPr>
            <a:r>
              <a:rPr b="0" i="0" lang="en" sz="3000" u="none" cap="none" strike="noStrike">
                <a:solidFill>
                  <a:srgbClr val="000000"/>
                </a:solidFill>
                <a:latin typeface="Roboto"/>
                <a:ea typeface="Roboto"/>
                <a:cs typeface="Roboto"/>
                <a:sym typeface="Roboto"/>
              </a:rPr>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b="0" l="0" r="0" t="0"/>
          <a:stretch/>
        </p:blipFill>
        <p:spPr>
          <a:xfrm>
            <a:off x="0" y="0"/>
            <a:ext cx="9143238" cy="513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471900" y="738725"/>
            <a:ext cx="8222100" cy="767700"/>
          </a:xfrm>
          <a:prstGeom prst="rect">
            <a:avLst/>
          </a:prstGeom>
          <a:noFill/>
          <a:ln>
            <a:noFill/>
          </a:ln>
        </p:spPr>
        <p:txBody>
          <a:bodyPr anchorCtr="0" anchor="b" bIns="91425" lIns="91425" rIns="91425" wrap="square" tIns="91425">
            <a:noAutofit/>
          </a:bodyPr>
          <a:lstStyle/>
          <a:p>
            <a:pPr indent="-203200" lvl="0" marL="0" marR="0" rtl="0" algn="l">
              <a:lnSpc>
                <a:spcPct val="100000"/>
              </a:lnSpc>
              <a:spcBef>
                <a:spcPts val="0"/>
              </a:spcBef>
              <a:spcAft>
                <a:spcPts val="0"/>
              </a:spcAft>
              <a:buClr>
                <a:schemeClr val="lt1"/>
              </a:buClr>
              <a:buSzPts val="3200"/>
              <a:buFont typeface="Roboto"/>
              <a:buNone/>
            </a:pPr>
            <a:r>
              <a:rPr b="0" i="0" lang="en" sz="3200" u="none" cap="none" strike="noStrike">
                <a:solidFill>
                  <a:schemeClr val="lt1"/>
                </a:solidFill>
                <a:latin typeface="Roboto"/>
                <a:ea typeface="Roboto"/>
                <a:cs typeface="Roboto"/>
                <a:sym typeface="Roboto"/>
              </a:rPr>
              <a:t>DISC1 							NDEL1</a:t>
            </a:r>
          </a:p>
        </p:txBody>
      </p:sp>
      <p:sp>
        <p:nvSpPr>
          <p:cNvPr id="124" name="Shape 124"/>
          <p:cNvSpPr txBox="1"/>
          <p:nvPr>
            <p:ph idx="1" type="body"/>
          </p:nvPr>
        </p:nvSpPr>
        <p:spPr>
          <a:xfrm>
            <a:off x="471900" y="1919075"/>
            <a:ext cx="3999900" cy="2710200"/>
          </a:xfrm>
          <a:prstGeom prst="rect">
            <a:avLst/>
          </a:prstGeom>
          <a:noFill/>
          <a:ln>
            <a:noFill/>
          </a:ln>
        </p:spPr>
        <p:txBody>
          <a:bodyPr anchorCtr="0" anchor="t" bIns="91425" lIns="91425" rIns="91425" wrap="square" tIns="91425">
            <a:noAutofit/>
          </a:bodyPr>
          <a:lstStyle/>
          <a:p>
            <a:pPr indent="-88900" lvl="0" marL="0" marR="0" rtl="0" algn="l">
              <a:lnSpc>
                <a:spcPct val="115000"/>
              </a:lnSpc>
              <a:spcBef>
                <a:spcPts val="0"/>
              </a:spcBef>
              <a:spcAft>
                <a:spcPts val="0"/>
              </a:spcAft>
              <a:buClr>
                <a:schemeClr val="lt2"/>
              </a:buClr>
              <a:buSzPts val="1400"/>
              <a:buFont typeface="Roboto"/>
              <a:buNone/>
            </a:pPr>
            <a:r>
              <a:rPr b="1" i="0" lang="en" sz="1400" u="none" cap="none" strike="noStrike">
                <a:solidFill>
                  <a:schemeClr val="lt2"/>
                </a:solidFill>
                <a:latin typeface="Roboto"/>
                <a:ea typeface="Roboto"/>
                <a:cs typeface="Roboto"/>
                <a:sym typeface="Roboto"/>
              </a:rPr>
              <a:t>Disrupted-In-Schizophrenia-1</a:t>
            </a:r>
          </a:p>
          <a:p>
            <a:pPr indent="-88900" lvl="0" marL="0" marR="0" rtl="0" algn="l">
              <a:lnSpc>
                <a:spcPct val="115000"/>
              </a:lnSpc>
              <a:spcBef>
                <a:spcPts val="1600"/>
              </a:spcBef>
              <a:spcAft>
                <a:spcPts val="0"/>
              </a:spcAft>
              <a:buClr>
                <a:schemeClr val="lt2"/>
              </a:buClr>
              <a:buSzPts val="1400"/>
              <a:buFont typeface="Roboto"/>
              <a:buNone/>
            </a:pPr>
            <a:r>
              <a:rPr b="0" i="0" lang="en" sz="1400" u="none" cap="none" strike="noStrike">
                <a:solidFill>
                  <a:schemeClr val="lt2"/>
                </a:solidFill>
                <a:latin typeface="Roboto"/>
                <a:ea typeface="Roboto"/>
                <a:cs typeface="Roboto"/>
                <a:sym typeface="Roboto"/>
              </a:rPr>
              <a:t>Protein</a:t>
            </a:r>
          </a:p>
          <a:p>
            <a:pPr indent="-88900" lvl="0" marL="0" marR="0" rtl="0" algn="l">
              <a:lnSpc>
                <a:spcPct val="115000"/>
              </a:lnSpc>
              <a:spcBef>
                <a:spcPts val="1600"/>
              </a:spcBef>
              <a:spcAft>
                <a:spcPts val="0"/>
              </a:spcAft>
              <a:buClr>
                <a:schemeClr val="lt2"/>
              </a:buClr>
              <a:buSzPts val="1400"/>
              <a:buFont typeface="Roboto"/>
              <a:buNone/>
            </a:pPr>
            <a:r>
              <a:rPr b="0" i="0" lang="en" sz="1400" u="none" cap="none" strike="noStrike">
                <a:solidFill>
                  <a:schemeClr val="lt2"/>
                </a:solidFill>
                <a:latin typeface="Roboto"/>
                <a:ea typeface="Roboto"/>
                <a:cs typeface="Roboto"/>
                <a:sym typeface="Roboto"/>
              </a:rPr>
              <a:t>Gene susceptibility for mental disorders</a:t>
            </a:r>
          </a:p>
          <a:p>
            <a:pPr indent="-88900" lvl="0" marL="0" marR="0" rtl="0" algn="l">
              <a:lnSpc>
                <a:spcPct val="115000"/>
              </a:lnSpc>
              <a:spcBef>
                <a:spcPts val="1600"/>
              </a:spcBef>
              <a:spcAft>
                <a:spcPts val="0"/>
              </a:spcAft>
              <a:buClr>
                <a:schemeClr val="lt2"/>
              </a:buClr>
              <a:buSzPts val="1400"/>
              <a:buFont typeface="Roboto"/>
              <a:buNone/>
            </a:pPr>
            <a:r>
              <a:rPr b="0" i="0" lang="en" sz="1400" u="none" cap="none" strike="noStrike">
                <a:solidFill>
                  <a:schemeClr val="lt2"/>
                </a:solidFill>
                <a:latin typeface="Roboto"/>
                <a:ea typeface="Roboto"/>
                <a:cs typeface="Roboto"/>
                <a:sym typeface="Roboto"/>
              </a:rPr>
              <a:t>Interacts with a variety of proteins</a:t>
            </a:r>
          </a:p>
          <a:p>
            <a:pPr indent="-88900" lvl="0" marL="0" marR="0" rtl="0" algn="l">
              <a:lnSpc>
                <a:spcPct val="115000"/>
              </a:lnSpc>
              <a:spcBef>
                <a:spcPts val="1600"/>
              </a:spcBef>
              <a:spcAft>
                <a:spcPts val="0"/>
              </a:spcAft>
              <a:buClr>
                <a:schemeClr val="lt2"/>
              </a:buClr>
              <a:buSzPts val="1400"/>
              <a:buFont typeface="Roboto"/>
              <a:buNone/>
            </a:pPr>
            <a:r>
              <a:t/>
            </a:r>
            <a:endParaRPr b="0" i="0" sz="1400" u="none" cap="none" strike="noStrike">
              <a:solidFill>
                <a:schemeClr val="lt2"/>
              </a:solidFill>
              <a:latin typeface="Roboto"/>
              <a:ea typeface="Roboto"/>
              <a:cs typeface="Roboto"/>
              <a:sym typeface="Roboto"/>
            </a:endParaRPr>
          </a:p>
        </p:txBody>
      </p:sp>
      <p:sp>
        <p:nvSpPr>
          <p:cNvPr id="125" name="Shape 125"/>
          <p:cNvSpPr txBox="1"/>
          <p:nvPr>
            <p:ph idx="2" type="body"/>
          </p:nvPr>
        </p:nvSpPr>
        <p:spPr>
          <a:xfrm>
            <a:off x="4694250" y="1919075"/>
            <a:ext cx="3999900" cy="2710200"/>
          </a:xfrm>
          <a:prstGeom prst="rect">
            <a:avLst/>
          </a:prstGeom>
          <a:noFill/>
          <a:ln>
            <a:noFill/>
          </a:ln>
        </p:spPr>
        <p:txBody>
          <a:bodyPr anchorCtr="0" anchor="t" bIns="91425" lIns="91425" rIns="91425" wrap="square" tIns="91425">
            <a:noAutofit/>
          </a:bodyPr>
          <a:lstStyle/>
          <a:p>
            <a:pPr indent="-88900" lvl="0" marL="0" marR="0" rtl="0" algn="l">
              <a:lnSpc>
                <a:spcPct val="115000"/>
              </a:lnSpc>
              <a:spcBef>
                <a:spcPts val="0"/>
              </a:spcBef>
              <a:spcAft>
                <a:spcPts val="0"/>
              </a:spcAft>
              <a:buClr>
                <a:schemeClr val="lt2"/>
              </a:buClr>
              <a:buSzPts val="1400"/>
              <a:buFont typeface="Roboto"/>
              <a:buNone/>
            </a:pPr>
            <a:r>
              <a:rPr b="1" i="0" lang="en" sz="1400" u="none" cap="none" strike="noStrike">
                <a:solidFill>
                  <a:schemeClr val="lt2"/>
                </a:solidFill>
                <a:latin typeface="Roboto"/>
                <a:ea typeface="Roboto"/>
                <a:cs typeface="Roboto"/>
                <a:sym typeface="Roboto"/>
              </a:rPr>
              <a:t>Nuclear Distribution Element-like 1</a:t>
            </a:r>
          </a:p>
          <a:p>
            <a:pPr indent="-88900" lvl="0" marL="0" marR="0" rtl="0" algn="l">
              <a:lnSpc>
                <a:spcPct val="115000"/>
              </a:lnSpc>
              <a:spcBef>
                <a:spcPts val="1600"/>
              </a:spcBef>
              <a:spcAft>
                <a:spcPts val="0"/>
              </a:spcAft>
              <a:buClr>
                <a:schemeClr val="lt2"/>
              </a:buClr>
              <a:buSzPts val="1400"/>
              <a:buFont typeface="Roboto"/>
              <a:buNone/>
            </a:pPr>
            <a:r>
              <a:rPr b="0" i="0" lang="en" sz="1400" u="none" cap="none" strike="noStrike">
                <a:solidFill>
                  <a:schemeClr val="lt2"/>
                </a:solidFill>
                <a:latin typeface="Roboto"/>
                <a:ea typeface="Roboto"/>
                <a:cs typeface="Roboto"/>
                <a:sym typeface="Roboto"/>
              </a:rPr>
              <a:t>Protein</a:t>
            </a:r>
          </a:p>
          <a:p>
            <a:pPr indent="-88900" lvl="0" marL="0" marR="0" rtl="0" algn="l">
              <a:lnSpc>
                <a:spcPct val="115000"/>
              </a:lnSpc>
              <a:spcBef>
                <a:spcPts val="1600"/>
              </a:spcBef>
              <a:spcAft>
                <a:spcPts val="0"/>
              </a:spcAft>
              <a:buClr>
                <a:schemeClr val="lt2"/>
              </a:buClr>
              <a:buSzPts val="1400"/>
              <a:buFont typeface="Roboto"/>
              <a:buNone/>
            </a:pPr>
            <a:r>
              <a:rPr b="0" i="0" lang="en" sz="1400" u="none" cap="none" strike="noStrike">
                <a:solidFill>
                  <a:schemeClr val="lt2"/>
                </a:solidFill>
                <a:latin typeface="Roboto"/>
                <a:ea typeface="Roboto"/>
                <a:cs typeface="Roboto"/>
                <a:sym typeface="Roboto"/>
              </a:rPr>
              <a:t>Involved in neuroplasticity</a:t>
            </a:r>
          </a:p>
          <a:p>
            <a:pPr indent="-88900" lvl="0" marL="0" marR="0" rtl="0" algn="l">
              <a:lnSpc>
                <a:spcPct val="115000"/>
              </a:lnSpc>
              <a:spcBef>
                <a:spcPts val="1600"/>
              </a:spcBef>
              <a:spcAft>
                <a:spcPts val="0"/>
              </a:spcAft>
              <a:buClr>
                <a:schemeClr val="lt2"/>
              </a:buClr>
              <a:buSzPts val="1400"/>
              <a:buFont typeface="Roboto"/>
              <a:buNone/>
            </a:pPr>
            <a:r>
              <a:rPr b="0" i="0" lang="en" sz="1400" u="none" cap="none" strike="noStrike">
                <a:solidFill>
                  <a:schemeClr val="lt2"/>
                </a:solidFill>
                <a:latin typeface="Roboto"/>
                <a:ea typeface="Roboto"/>
                <a:cs typeface="Roboto"/>
                <a:sym typeface="Roboto"/>
              </a:rPr>
              <a:t>Relationship with DISC1 </a:t>
            </a:r>
          </a:p>
          <a:p>
            <a:pPr indent="-88900" lvl="0" marL="0" marR="0" rtl="0" algn="l">
              <a:lnSpc>
                <a:spcPct val="115000"/>
              </a:lnSpc>
              <a:spcBef>
                <a:spcPts val="1600"/>
              </a:spcBef>
              <a:spcAft>
                <a:spcPts val="0"/>
              </a:spcAft>
              <a:buClr>
                <a:schemeClr val="lt2"/>
              </a:buClr>
              <a:buSzPts val="1400"/>
              <a:buFont typeface="Roboto"/>
              <a:buNone/>
            </a:pPr>
            <a:r>
              <a:t/>
            </a:r>
            <a:endParaRPr b="0" i="0" sz="1400" u="none" cap="none" strike="noStrike">
              <a:solidFill>
                <a:schemeClr val="l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471900" y="738725"/>
            <a:ext cx="8222100" cy="767700"/>
          </a:xfrm>
          <a:prstGeom prst="rect">
            <a:avLst/>
          </a:prstGeom>
          <a:noFill/>
          <a:ln>
            <a:noFill/>
          </a:ln>
        </p:spPr>
        <p:txBody>
          <a:bodyPr anchorCtr="0" anchor="b" bIns="91425" lIns="91425" rIns="91425" wrap="square" tIns="91425">
            <a:noAutofit/>
          </a:bodyPr>
          <a:lstStyle/>
          <a:p>
            <a:pPr indent="-203200" lvl="0" marL="0" marR="0" rtl="0" algn="l">
              <a:lnSpc>
                <a:spcPct val="100000"/>
              </a:lnSpc>
              <a:spcBef>
                <a:spcPts val="0"/>
              </a:spcBef>
              <a:spcAft>
                <a:spcPts val="0"/>
              </a:spcAft>
              <a:buClr>
                <a:schemeClr val="lt1"/>
              </a:buClr>
              <a:buSzPts val="3200"/>
              <a:buFont typeface="Roboto"/>
              <a:buNone/>
            </a:pPr>
            <a:r>
              <a:rPr b="0" i="0" lang="en" sz="3200" u="none" cap="none" strike="noStrike">
                <a:solidFill>
                  <a:schemeClr val="lt1"/>
                </a:solidFill>
                <a:latin typeface="Roboto"/>
                <a:ea typeface="Roboto"/>
                <a:cs typeface="Roboto"/>
                <a:sym typeface="Roboto"/>
              </a:rPr>
              <a:t>NDEL1 + DISC1 binding</a:t>
            </a:r>
          </a:p>
        </p:txBody>
      </p:sp>
      <p:pic>
        <p:nvPicPr>
          <p:cNvPr id="131" name="Shape 131"/>
          <p:cNvPicPr preferRelativeResize="0"/>
          <p:nvPr/>
        </p:nvPicPr>
        <p:blipFill rotWithShape="1">
          <a:blip r:embed="rId3">
            <a:alphaModFix/>
          </a:blip>
          <a:srcRect b="0" l="0" r="0" t="0"/>
          <a:stretch/>
        </p:blipFill>
        <p:spPr>
          <a:xfrm>
            <a:off x="1159425" y="1811225"/>
            <a:ext cx="6816609" cy="3330469"/>
          </a:xfrm>
          <a:prstGeom prst="rect">
            <a:avLst/>
          </a:prstGeom>
          <a:noFill/>
          <a:ln>
            <a:noFill/>
          </a:ln>
        </p:spPr>
      </p:pic>
      <p:sp>
        <p:nvSpPr>
          <p:cNvPr id="132" name="Shape 132"/>
          <p:cNvSpPr txBox="1"/>
          <p:nvPr/>
        </p:nvSpPr>
        <p:spPr>
          <a:xfrm>
            <a:off x="0" y="4604100"/>
            <a:ext cx="3129299" cy="539400"/>
          </a:xfrm>
          <a:prstGeom prst="rect">
            <a:avLst/>
          </a:prstGeom>
          <a:noFill/>
          <a:ln>
            <a:noFill/>
          </a:ln>
        </p:spPr>
        <p:txBody>
          <a:bodyPr anchorCtr="0" anchor="t" bIns="91425" lIns="91425" rIns="91425" wrap="square" tIns="91425">
            <a:noAutofit/>
          </a:bodyPr>
          <a:lstStyle/>
          <a:p>
            <a:pPr indent="-5715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https://www.researchgate.net/figure/228447593_fig1_Figure-1-The-Ndel1Lis114-3-3-e-Protein-Complex-for-Neurite-Outgrowth-14-3-3-e-binds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338225" y="185350"/>
            <a:ext cx="3969000" cy="4649700"/>
          </a:xfrm>
          <a:prstGeom prst="rect">
            <a:avLst/>
          </a:prstGeom>
          <a:noFill/>
          <a:ln>
            <a:noFill/>
          </a:ln>
        </p:spPr>
        <p:txBody>
          <a:bodyPr anchorCtr="0" anchor="ctr" bIns="91425" lIns="91425" rIns="91425" wrap="square" tIns="91425">
            <a:noAutofit/>
          </a:bodyPr>
          <a:lstStyle/>
          <a:p>
            <a:pPr indent="-190500" lvl="0" marL="0" marR="0" rtl="0" algn="ctr">
              <a:lnSpc>
                <a:spcPct val="115000"/>
              </a:lnSpc>
              <a:spcBef>
                <a:spcPts val="0"/>
              </a:spcBef>
              <a:spcAft>
                <a:spcPts val="0"/>
              </a:spcAft>
              <a:buClr>
                <a:schemeClr val="dk1"/>
              </a:buClr>
              <a:buSzPts val="3000"/>
              <a:buFont typeface="Roboto"/>
              <a:buNone/>
            </a:pPr>
            <a:r>
              <a:rPr b="0" i="0" lang="en" sz="3000" u="none" cap="none" strike="noStrike">
                <a:solidFill>
                  <a:schemeClr val="dk1"/>
                </a:solidFill>
                <a:latin typeface="Roboto"/>
                <a:ea typeface="Roboto"/>
                <a:cs typeface="Roboto"/>
                <a:sym typeface="Roboto"/>
              </a:rPr>
              <a:t>How does knock</a:t>
            </a:r>
            <a:r>
              <a:rPr lang="en" sz="3000">
                <a:solidFill>
                  <a:schemeClr val="dk1"/>
                </a:solidFill>
                <a:latin typeface="Roboto"/>
                <a:ea typeface="Roboto"/>
                <a:cs typeface="Roboto"/>
                <a:sym typeface="Roboto"/>
              </a:rPr>
              <a:t>out</a:t>
            </a:r>
            <a:r>
              <a:rPr b="0" i="0" lang="en" sz="3000" u="none" cap="none" strike="noStrike">
                <a:solidFill>
                  <a:schemeClr val="dk1"/>
                </a:solidFill>
                <a:latin typeface="Roboto"/>
                <a:ea typeface="Roboto"/>
                <a:cs typeface="Roboto"/>
                <a:sym typeface="Roboto"/>
              </a:rPr>
              <a:t> of </a:t>
            </a:r>
            <a:r>
              <a:rPr lang="en" sz="3000">
                <a:solidFill>
                  <a:schemeClr val="dk1"/>
                </a:solidFill>
                <a:latin typeface="Roboto"/>
                <a:ea typeface="Roboto"/>
                <a:cs typeface="Roboto"/>
                <a:sym typeface="Roboto"/>
              </a:rPr>
              <a:t>DISC1</a:t>
            </a:r>
            <a:r>
              <a:rPr b="0" i="0" lang="en" sz="3000" u="none" cap="none" strike="noStrike">
                <a:solidFill>
                  <a:schemeClr val="dk1"/>
                </a:solidFill>
                <a:latin typeface="Roboto"/>
                <a:ea typeface="Roboto"/>
                <a:cs typeface="Roboto"/>
                <a:sym typeface="Roboto"/>
              </a:rPr>
              <a:t> disrupt </a:t>
            </a:r>
            <a:r>
              <a:rPr lang="en" sz="3000">
                <a:solidFill>
                  <a:schemeClr val="dk1"/>
                </a:solidFill>
                <a:latin typeface="Roboto"/>
                <a:ea typeface="Roboto"/>
                <a:cs typeface="Roboto"/>
                <a:sym typeface="Roboto"/>
              </a:rPr>
              <a:t>NDEL</a:t>
            </a:r>
            <a:r>
              <a:rPr b="0" i="0" lang="en" sz="3000" u="none" cap="none" strike="noStrike">
                <a:solidFill>
                  <a:schemeClr val="dk1"/>
                </a:solidFill>
                <a:latin typeface="Roboto"/>
                <a:ea typeface="Roboto"/>
                <a:cs typeface="Roboto"/>
                <a:sym typeface="Roboto"/>
              </a:rPr>
              <a:t>1?</a:t>
            </a:r>
          </a:p>
        </p:txBody>
      </p:sp>
      <p:sp>
        <p:nvSpPr>
          <p:cNvPr id="138" name="Shape 138"/>
          <p:cNvSpPr txBox="1"/>
          <p:nvPr/>
        </p:nvSpPr>
        <p:spPr>
          <a:xfrm>
            <a:off x="4872125" y="246900"/>
            <a:ext cx="3969000" cy="4649700"/>
          </a:xfrm>
          <a:prstGeom prst="rect">
            <a:avLst/>
          </a:prstGeom>
          <a:noFill/>
          <a:ln>
            <a:noFill/>
          </a:ln>
        </p:spPr>
        <p:txBody>
          <a:bodyPr anchorCtr="0" anchor="ctr" bIns="91425" lIns="91425" rIns="91425" wrap="square" tIns="91425">
            <a:noAutofit/>
          </a:bodyPr>
          <a:lstStyle/>
          <a:p>
            <a:pPr indent="-190500" lvl="0" marL="0" marR="0" rtl="0" algn="ctr">
              <a:lnSpc>
                <a:spcPct val="115000"/>
              </a:lnSpc>
              <a:spcBef>
                <a:spcPts val="0"/>
              </a:spcBef>
              <a:spcAft>
                <a:spcPts val="0"/>
              </a:spcAft>
              <a:buClr>
                <a:srgbClr val="FFFFFF"/>
              </a:buClr>
              <a:buSzPts val="3000"/>
              <a:buFont typeface="Roboto"/>
              <a:buNone/>
            </a:pPr>
            <a:r>
              <a:rPr b="0" i="0" lang="en" sz="3000" u="none" cap="none" strike="noStrike">
                <a:solidFill>
                  <a:srgbClr val="FFFFFF"/>
                </a:solidFill>
                <a:latin typeface="Roboto"/>
                <a:ea typeface="Roboto"/>
                <a:cs typeface="Roboto"/>
                <a:sym typeface="Roboto"/>
              </a:rPr>
              <a:t>Does this knockdown create schizophrenic-like symptoms?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71900" y="738725"/>
            <a:ext cx="8222100" cy="767700"/>
          </a:xfrm>
          <a:prstGeom prst="rect">
            <a:avLst/>
          </a:prstGeom>
          <a:noFill/>
          <a:ln>
            <a:noFill/>
          </a:ln>
        </p:spPr>
        <p:txBody>
          <a:bodyPr anchorCtr="0" anchor="b" bIns="91425" lIns="91425" rIns="91425" wrap="square" tIns="91425">
            <a:noAutofit/>
          </a:bodyPr>
          <a:lstStyle/>
          <a:p>
            <a:pPr indent="-203200" lvl="0" marL="0" marR="0" rtl="0" algn="l">
              <a:lnSpc>
                <a:spcPct val="100000"/>
              </a:lnSpc>
              <a:spcBef>
                <a:spcPts val="0"/>
              </a:spcBef>
              <a:spcAft>
                <a:spcPts val="0"/>
              </a:spcAft>
              <a:buClr>
                <a:schemeClr val="lt1"/>
              </a:buClr>
              <a:buSzPts val="3200"/>
              <a:buFont typeface="Roboto"/>
              <a:buNone/>
            </a:pPr>
            <a:r>
              <a:rPr b="0" i="0" lang="en" sz="3200" u="none" cap="none" strike="noStrike">
                <a:solidFill>
                  <a:schemeClr val="lt1"/>
                </a:solidFill>
                <a:latin typeface="Roboto"/>
                <a:ea typeface="Roboto"/>
                <a:cs typeface="Roboto"/>
                <a:sym typeface="Roboto"/>
              </a:rPr>
              <a:t>Overview of Experiment</a:t>
            </a:r>
          </a:p>
        </p:txBody>
      </p:sp>
      <p:sp>
        <p:nvSpPr>
          <p:cNvPr id="144" name="Shape 144"/>
          <p:cNvSpPr txBox="1"/>
          <p:nvPr>
            <p:ph idx="1" type="body"/>
          </p:nvPr>
        </p:nvSpPr>
        <p:spPr>
          <a:xfrm>
            <a:off x="471900" y="1685750"/>
            <a:ext cx="8222100" cy="2710200"/>
          </a:xfrm>
          <a:prstGeom prst="rect">
            <a:avLst/>
          </a:prstGeom>
          <a:noFill/>
          <a:ln>
            <a:noFill/>
          </a:ln>
        </p:spPr>
        <p:txBody>
          <a:bodyPr anchorCtr="0" anchor="t" bIns="91425" lIns="91425" rIns="91425" wrap="square" tIns="91425">
            <a:noAutofit/>
          </a:bodyPr>
          <a:lstStyle/>
          <a:p>
            <a:pPr lvl="0" marR="0" rtl="0" algn="l">
              <a:lnSpc>
                <a:spcPct val="115000"/>
              </a:lnSpc>
              <a:spcBef>
                <a:spcPts val="0"/>
              </a:spcBef>
              <a:spcAft>
                <a:spcPts val="0"/>
              </a:spcAft>
              <a:buNone/>
            </a:pPr>
            <a:r>
              <a:t/>
            </a:r>
            <a:endParaRPr/>
          </a:p>
          <a:p>
            <a:pPr indent="-228600" lvl="0" marL="457200" marR="0" rtl="0" algn="l">
              <a:lnSpc>
                <a:spcPct val="115000"/>
              </a:lnSpc>
              <a:spcBef>
                <a:spcPts val="0"/>
              </a:spcBef>
              <a:spcAft>
                <a:spcPts val="0"/>
              </a:spcAft>
              <a:buClr>
                <a:schemeClr val="lt2"/>
              </a:buClr>
              <a:buSzPts val="1800"/>
              <a:buFont typeface="Roboto"/>
              <a:buAutoNum type="arabicPeriod"/>
            </a:pPr>
            <a:r>
              <a:rPr b="0" i="0" lang="en" sz="1800" u="none" cap="none" strike="noStrike">
                <a:solidFill>
                  <a:schemeClr val="lt2"/>
                </a:solidFill>
                <a:latin typeface="Roboto"/>
                <a:ea typeface="Roboto"/>
                <a:cs typeface="Roboto"/>
                <a:sym typeface="Roboto"/>
              </a:rPr>
              <a:t>Knock</a:t>
            </a:r>
            <a:r>
              <a:rPr lang="en"/>
              <a:t>out</a:t>
            </a:r>
            <a:r>
              <a:rPr b="0" i="0" lang="en" sz="1800" u="none" cap="none" strike="noStrike">
                <a:solidFill>
                  <a:schemeClr val="lt2"/>
                </a:solidFill>
                <a:latin typeface="Roboto"/>
                <a:ea typeface="Roboto"/>
                <a:cs typeface="Roboto"/>
                <a:sym typeface="Roboto"/>
              </a:rPr>
              <a:t> </a:t>
            </a:r>
            <a:r>
              <a:rPr lang="en"/>
              <a:t>DISC</a:t>
            </a:r>
            <a:r>
              <a:rPr b="0" i="0" lang="en" sz="1800" u="none" cap="none" strike="noStrike">
                <a:solidFill>
                  <a:schemeClr val="lt2"/>
                </a:solidFill>
                <a:latin typeface="Roboto"/>
                <a:ea typeface="Roboto"/>
                <a:cs typeface="Roboto"/>
                <a:sym typeface="Roboto"/>
              </a:rPr>
              <a:t>1 </a:t>
            </a:r>
          </a:p>
          <a:p>
            <a:pPr indent="-228600" lvl="0" marL="457200" marR="0" rtl="0" algn="l">
              <a:lnSpc>
                <a:spcPct val="115000"/>
              </a:lnSpc>
              <a:spcBef>
                <a:spcPts val="1600"/>
              </a:spcBef>
              <a:spcAft>
                <a:spcPts val="0"/>
              </a:spcAft>
              <a:buClr>
                <a:schemeClr val="lt2"/>
              </a:buClr>
              <a:buSzPts val="1800"/>
              <a:buFont typeface="Roboto"/>
              <a:buAutoNum type="arabicPeriod"/>
            </a:pPr>
            <a:r>
              <a:rPr b="0" i="0" lang="en" sz="1800" u="none" cap="none" strike="noStrike">
                <a:solidFill>
                  <a:schemeClr val="lt2"/>
                </a:solidFill>
                <a:latin typeface="Roboto"/>
                <a:ea typeface="Roboto"/>
                <a:cs typeface="Roboto"/>
                <a:sym typeface="Roboto"/>
              </a:rPr>
              <a:t>Inject experimental mixture into embryonic mice</a:t>
            </a:r>
          </a:p>
          <a:p>
            <a:pPr indent="-228600" lvl="0" marL="457200" marR="0" rtl="0" algn="l">
              <a:lnSpc>
                <a:spcPct val="115000"/>
              </a:lnSpc>
              <a:spcBef>
                <a:spcPts val="1600"/>
              </a:spcBef>
              <a:spcAft>
                <a:spcPts val="0"/>
              </a:spcAft>
              <a:buClr>
                <a:schemeClr val="lt2"/>
              </a:buClr>
              <a:buSzPts val="1800"/>
              <a:buFont typeface="Roboto"/>
              <a:buAutoNum type="arabicPeriod"/>
            </a:pPr>
            <a:r>
              <a:rPr b="0" i="0" lang="en" sz="1800" u="none" cap="none" strike="noStrike">
                <a:solidFill>
                  <a:schemeClr val="lt2"/>
                </a:solidFill>
                <a:latin typeface="Roboto"/>
                <a:ea typeface="Roboto"/>
                <a:cs typeface="Roboto"/>
                <a:sym typeface="Roboto"/>
              </a:rPr>
              <a:t>Compare results of dendritic spine formation between experimental and control group</a:t>
            </a:r>
          </a:p>
        </p:txBody>
      </p:sp>
      <p:sp>
        <p:nvSpPr>
          <p:cNvPr id="145" name="Shape 145"/>
          <p:cNvSpPr/>
          <p:nvPr/>
        </p:nvSpPr>
        <p:spPr>
          <a:xfrm>
            <a:off x="21200" y="2534625"/>
            <a:ext cx="9144000" cy="4983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6" name="Shape 146"/>
          <p:cNvSpPr/>
          <p:nvPr/>
        </p:nvSpPr>
        <p:spPr>
          <a:xfrm>
            <a:off x="0" y="3032925"/>
            <a:ext cx="9144000" cy="7002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90250" y="488250"/>
            <a:ext cx="6227100" cy="4090800"/>
          </a:xfrm>
          <a:prstGeom prst="rect">
            <a:avLst/>
          </a:prstGeom>
          <a:noFill/>
          <a:ln>
            <a:noFill/>
          </a:ln>
        </p:spPr>
        <p:txBody>
          <a:bodyPr anchorCtr="0" anchor="ctr" bIns="91425" lIns="91425" rIns="91425" wrap="square" tIns="91425">
            <a:noAutofit/>
          </a:bodyPr>
          <a:lstStyle/>
          <a:p>
            <a:pPr indent="-381000" lvl="0" marL="0" marR="0" rtl="0" algn="l">
              <a:lnSpc>
                <a:spcPct val="100000"/>
              </a:lnSpc>
              <a:spcBef>
                <a:spcPts val="0"/>
              </a:spcBef>
              <a:spcAft>
                <a:spcPts val="0"/>
              </a:spcAft>
              <a:buClr>
                <a:schemeClr val="lt1"/>
              </a:buClr>
              <a:buSzPts val="6000"/>
              <a:buFont typeface="Roboto"/>
              <a:buNone/>
            </a:pPr>
            <a:r>
              <a:rPr b="0" i="0" lang="en" sz="6000" u="none" cap="none" strike="noStrike">
                <a:solidFill>
                  <a:schemeClr val="lt1"/>
                </a:solidFill>
                <a:latin typeface="Roboto"/>
                <a:ea typeface="Roboto"/>
                <a:cs typeface="Roboto"/>
                <a:sym typeface="Roboto"/>
              </a:rPr>
              <a:t>Are proteins bound together?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135200" y="186025"/>
            <a:ext cx="2348193" cy="1177800"/>
          </a:xfrm>
          <a:prstGeom prst="rect">
            <a:avLst/>
          </a:prstGeom>
          <a:noFill/>
          <a:ln>
            <a:noFill/>
          </a:ln>
        </p:spPr>
      </p:pic>
      <p:pic>
        <p:nvPicPr>
          <p:cNvPr id="157" name="Shape 157"/>
          <p:cNvPicPr preferRelativeResize="0"/>
          <p:nvPr/>
        </p:nvPicPr>
        <p:blipFill rotWithShape="1">
          <a:blip r:embed="rId4">
            <a:alphaModFix/>
          </a:blip>
          <a:srcRect b="0" l="0" r="50852" t="0"/>
          <a:stretch/>
        </p:blipFill>
        <p:spPr>
          <a:xfrm>
            <a:off x="3780250" y="0"/>
            <a:ext cx="1325100" cy="2541162"/>
          </a:xfrm>
          <a:prstGeom prst="rect">
            <a:avLst/>
          </a:prstGeom>
          <a:noFill/>
          <a:ln>
            <a:noFill/>
          </a:ln>
        </p:spPr>
      </p:pic>
      <p:sp>
        <p:nvSpPr>
          <p:cNvPr id="158" name="Shape 158"/>
          <p:cNvSpPr/>
          <p:nvPr/>
        </p:nvSpPr>
        <p:spPr>
          <a:xfrm rot="-989">
            <a:off x="2391000" y="186199"/>
            <a:ext cx="1043100" cy="526800"/>
          </a:xfrm>
          <a:prstGeom prst="notch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9" name="Shape 159"/>
          <p:cNvSpPr txBox="1"/>
          <p:nvPr/>
        </p:nvSpPr>
        <p:spPr>
          <a:xfrm>
            <a:off x="147850" y="1283925"/>
            <a:ext cx="2322900" cy="278100"/>
          </a:xfrm>
          <a:prstGeom prst="rect">
            <a:avLst/>
          </a:prstGeom>
          <a:noFill/>
          <a:ln>
            <a:noFill/>
          </a:ln>
        </p:spPr>
        <p:txBody>
          <a:bodyPr anchorCtr="0" anchor="t" bIns="91425" lIns="91425" rIns="91425" wrap="square" tIns="91425">
            <a:noAutofit/>
          </a:bodyPr>
          <a:lstStyle/>
          <a:p>
            <a:pPr lvl="0" rtl="0">
              <a:spcBef>
                <a:spcPts val="0"/>
              </a:spcBef>
              <a:buNone/>
            </a:pPr>
            <a:r>
              <a:rPr lang="en"/>
              <a:t>Adult mice</a:t>
            </a:r>
          </a:p>
        </p:txBody>
      </p:sp>
      <p:sp>
        <p:nvSpPr>
          <p:cNvPr id="160" name="Shape 160"/>
          <p:cNvSpPr/>
          <p:nvPr/>
        </p:nvSpPr>
        <p:spPr>
          <a:xfrm>
            <a:off x="7225950" y="424750"/>
            <a:ext cx="458100" cy="1514400"/>
          </a:xfrm>
          <a:prstGeom prst="can">
            <a:avLst>
              <a:gd fmla="val 25000" name="adj"/>
            </a:avLst>
          </a:prstGeom>
          <a:solidFill>
            <a:srgbClr val="B4A7D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1" name="Shape 161"/>
          <p:cNvSpPr txBox="1"/>
          <p:nvPr/>
        </p:nvSpPr>
        <p:spPr>
          <a:xfrm>
            <a:off x="5766000" y="1939150"/>
            <a:ext cx="3378000" cy="278100"/>
          </a:xfrm>
          <a:prstGeom prst="rect">
            <a:avLst/>
          </a:prstGeom>
          <a:noFill/>
          <a:ln>
            <a:noFill/>
          </a:ln>
        </p:spPr>
        <p:txBody>
          <a:bodyPr anchorCtr="0" anchor="t" bIns="91425" lIns="91425" rIns="91425" wrap="square" tIns="91425">
            <a:noAutofit/>
          </a:bodyPr>
          <a:lstStyle/>
          <a:p>
            <a:pPr lvl="0" rtl="0">
              <a:spcBef>
                <a:spcPts val="0"/>
              </a:spcBef>
              <a:buNone/>
            </a:pPr>
            <a:r>
              <a:rPr lang="en"/>
              <a:t>Hippocampus - solubilized with a buffer </a:t>
            </a:r>
          </a:p>
        </p:txBody>
      </p:sp>
      <p:sp>
        <p:nvSpPr>
          <p:cNvPr id="162" name="Shape 162"/>
          <p:cNvSpPr/>
          <p:nvPr/>
        </p:nvSpPr>
        <p:spPr>
          <a:xfrm rot="-2425588">
            <a:off x="6756150" y="259350"/>
            <a:ext cx="458100" cy="630275"/>
          </a:xfrm>
          <a:prstGeom prst="flowChartMerge">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3" name="Shape 163"/>
          <p:cNvSpPr txBox="1"/>
          <p:nvPr/>
        </p:nvSpPr>
        <p:spPr>
          <a:xfrm rot="1395">
            <a:off x="7794800" y="300"/>
            <a:ext cx="1478400" cy="1818000"/>
          </a:xfrm>
          <a:prstGeom prst="rect">
            <a:avLst/>
          </a:prstGeom>
          <a:noFill/>
          <a:ln>
            <a:noFill/>
          </a:ln>
        </p:spPr>
        <p:txBody>
          <a:bodyPr anchorCtr="0" anchor="t" bIns="91425" lIns="91425" rIns="91425" wrap="square" tIns="91425">
            <a:noAutofit/>
          </a:bodyPr>
          <a:lstStyle/>
          <a:p>
            <a:pPr lvl="0" rtl="0">
              <a:spcBef>
                <a:spcPts val="0"/>
              </a:spcBef>
              <a:buNone/>
            </a:pPr>
            <a:r>
              <a:rPr lang="en"/>
              <a:t>Incubated</a:t>
            </a:r>
          </a:p>
          <a:p>
            <a:pPr lvl="0" rtl="0">
              <a:spcBef>
                <a:spcPts val="0"/>
              </a:spcBef>
              <a:buNone/>
            </a:pPr>
            <a:r>
              <a:rPr lang="en"/>
              <a:t>anti-DISC1 antibody [EPR14684] (ab192258)</a:t>
            </a:r>
          </a:p>
        </p:txBody>
      </p:sp>
      <p:sp>
        <p:nvSpPr>
          <p:cNvPr id="164" name="Shape 164"/>
          <p:cNvSpPr/>
          <p:nvPr/>
        </p:nvSpPr>
        <p:spPr>
          <a:xfrm rot="10800000">
            <a:off x="5371976" y="103696"/>
            <a:ext cx="1234500" cy="691800"/>
          </a:xfrm>
          <a:prstGeom prst="lef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a:off x="918525" y="3515480"/>
            <a:ext cx="1323600" cy="1407000"/>
          </a:xfrm>
          <a:prstGeom prst="ellipse">
            <a:avLst/>
          </a:prstGeom>
          <a:solidFill>
            <a:schemeClr val="accent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DISC1</a:t>
            </a:r>
          </a:p>
        </p:txBody>
      </p:sp>
      <p:sp>
        <p:nvSpPr>
          <p:cNvPr id="166" name="Shape 166"/>
          <p:cNvSpPr/>
          <p:nvPr/>
        </p:nvSpPr>
        <p:spPr>
          <a:xfrm>
            <a:off x="2128113" y="3737703"/>
            <a:ext cx="1323600" cy="937800"/>
          </a:xfrm>
          <a:prstGeom prst="rect">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NDEL1</a:t>
            </a:r>
          </a:p>
        </p:txBody>
      </p:sp>
      <p:sp>
        <p:nvSpPr>
          <p:cNvPr id="167" name="Shape 167"/>
          <p:cNvSpPr/>
          <p:nvPr/>
        </p:nvSpPr>
        <p:spPr>
          <a:xfrm>
            <a:off x="3775654" y="4206761"/>
            <a:ext cx="1323600" cy="630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 name="Shape 168"/>
          <p:cNvSpPr txBox="1"/>
          <p:nvPr/>
        </p:nvSpPr>
        <p:spPr>
          <a:xfrm>
            <a:off x="3691620" y="2910609"/>
            <a:ext cx="1757100" cy="1407000"/>
          </a:xfrm>
          <a:prstGeom prst="rect">
            <a:avLst/>
          </a:prstGeom>
          <a:noFill/>
          <a:ln>
            <a:noFill/>
          </a:ln>
        </p:spPr>
        <p:txBody>
          <a:bodyPr anchorCtr="0" anchor="t" bIns="91425" lIns="91425" rIns="91425" wrap="square" tIns="91425">
            <a:noAutofit/>
          </a:bodyPr>
          <a:lstStyle/>
          <a:p>
            <a:pPr lvl="0">
              <a:spcBef>
                <a:spcPts val="0"/>
              </a:spcBef>
              <a:buNone/>
            </a:pPr>
            <a:r>
              <a:rPr lang="en"/>
              <a:t>Incubate anti-DISC1 antibody [EPR14684] (ab192258)</a:t>
            </a:r>
          </a:p>
          <a:p>
            <a:pPr lvl="0" rtl="0">
              <a:spcBef>
                <a:spcPts val="0"/>
              </a:spcBef>
              <a:buNone/>
            </a:pPr>
            <a:r>
              <a:rPr lang="en"/>
              <a:t>w/ protein beads</a:t>
            </a:r>
          </a:p>
        </p:txBody>
      </p:sp>
      <p:sp>
        <p:nvSpPr>
          <p:cNvPr id="169" name="Shape 169"/>
          <p:cNvSpPr/>
          <p:nvPr/>
        </p:nvSpPr>
        <p:spPr>
          <a:xfrm>
            <a:off x="5936707" y="3268526"/>
            <a:ext cx="1323600" cy="1407000"/>
          </a:xfrm>
          <a:prstGeom prst="ellipse">
            <a:avLst/>
          </a:prstGeom>
          <a:solidFill>
            <a:schemeClr val="accent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DISC1</a:t>
            </a:r>
          </a:p>
        </p:txBody>
      </p:sp>
      <p:sp>
        <p:nvSpPr>
          <p:cNvPr id="170" name="Shape 170"/>
          <p:cNvSpPr/>
          <p:nvPr/>
        </p:nvSpPr>
        <p:spPr>
          <a:xfrm>
            <a:off x="7146294" y="3490749"/>
            <a:ext cx="1323600" cy="937800"/>
          </a:xfrm>
          <a:prstGeom prst="rect">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t>NDEL1</a:t>
            </a:r>
          </a:p>
        </p:txBody>
      </p:sp>
      <p:sp>
        <p:nvSpPr>
          <p:cNvPr id="171" name="Shape 171"/>
          <p:cNvSpPr/>
          <p:nvPr/>
        </p:nvSpPr>
        <p:spPr>
          <a:xfrm rot="10474366">
            <a:off x="4941066" y="2947772"/>
            <a:ext cx="808826" cy="629346"/>
          </a:xfrm>
          <a:prstGeom prst="halfFrame">
            <a:avLst>
              <a:gd fmla="val 33333" name="adj1"/>
              <a:gd fmla="val 33333" name="adj2"/>
            </a:avLst>
          </a:prstGeom>
          <a:solidFill>
            <a:srgbClr val="FF00FF"/>
          </a:solid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p:nvPr/>
        </p:nvSpPr>
        <p:spPr>
          <a:xfrm rot="-2832768">
            <a:off x="5711218" y="3249507"/>
            <a:ext cx="274704" cy="903317"/>
          </a:xfrm>
          <a:prstGeom prst="rect">
            <a:avLst/>
          </a:prstGeom>
          <a:solidFill>
            <a:srgbClr val="FF00FF"/>
          </a:solidFill>
          <a:ln>
            <a:noFill/>
          </a:ln>
        </p:spPr>
        <p:txBody>
          <a:bodyPr anchorCtr="0" anchor="ctr" bIns="91425" lIns="91425" rIns="91425" wrap="square" tIns="91425">
            <a:noAutofit/>
          </a:bodyPr>
          <a:lstStyle/>
          <a:p>
            <a:pPr lvl="0" rtl="0">
              <a:spcBef>
                <a:spcPts val="0"/>
              </a:spcBef>
              <a:buNone/>
            </a:pPr>
            <a:r>
              <a:t/>
            </a:r>
            <a:endParaRPr/>
          </a:p>
        </p:txBody>
      </p:sp>
      <p:sp>
        <p:nvSpPr>
          <p:cNvPr id="173" name="Shape 173"/>
          <p:cNvSpPr txBox="1"/>
          <p:nvPr/>
        </p:nvSpPr>
        <p:spPr>
          <a:xfrm>
            <a:off x="5046635" y="3578204"/>
            <a:ext cx="987600" cy="245700"/>
          </a:xfrm>
          <a:prstGeom prst="rect">
            <a:avLst/>
          </a:prstGeom>
          <a:noFill/>
          <a:ln>
            <a:noFill/>
          </a:ln>
        </p:spPr>
        <p:txBody>
          <a:bodyPr anchorCtr="0" anchor="t" bIns="91425" lIns="91425" rIns="91425" wrap="square" tIns="91425">
            <a:noAutofit/>
          </a:bodyPr>
          <a:lstStyle/>
          <a:p>
            <a:pPr lvl="0" rtl="0">
              <a:spcBef>
                <a:spcPts val="0"/>
              </a:spcBef>
              <a:buNone/>
            </a:pPr>
            <a:r>
              <a:rPr lang="en"/>
              <a:t>antibody</a:t>
            </a:r>
          </a:p>
        </p:txBody>
      </p:sp>
      <p:cxnSp>
        <p:nvCxnSpPr>
          <p:cNvPr id="174" name="Shape 174"/>
          <p:cNvCxnSpPr/>
          <p:nvPr/>
        </p:nvCxnSpPr>
        <p:spPr>
          <a:xfrm>
            <a:off x="0" y="2756550"/>
            <a:ext cx="9209100" cy="0"/>
          </a:xfrm>
          <a:prstGeom prst="straightConnector1">
            <a:avLst/>
          </a:prstGeom>
          <a:noFill/>
          <a:ln cap="flat" cmpd="sng" w="76200">
            <a:solidFill>
              <a:schemeClr val="dk1"/>
            </a:solidFill>
            <a:prstDash val="solid"/>
            <a:round/>
            <a:headEnd len="lg" w="lg" type="none"/>
            <a:tailEnd len="lg" w="lg" type="none"/>
          </a:ln>
        </p:spPr>
      </p:cxnSp>
      <p:sp>
        <p:nvSpPr>
          <p:cNvPr id="175" name="Shape 175"/>
          <p:cNvSpPr/>
          <p:nvPr/>
        </p:nvSpPr>
        <p:spPr>
          <a:xfrm>
            <a:off x="5636300" y="3044525"/>
            <a:ext cx="213300" cy="245700"/>
          </a:xfrm>
          <a:prstGeom prst="ellipse">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6" name="Shape 176"/>
          <p:cNvSpPr/>
          <p:nvPr/>
        </p:nvSpPr>
        <p:spPr>
          <a:xfrm>
            <a:off x="5741925" y="3311363"/>
            <a:ext cx="213300" cy="245700"/>
          </a:xfrm>
          <a:prstGeom prst="ellipse">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7" name="Shape 177"/>
          <p:cNvSpPr/>
          <p:nvPr/>
        </p:nvSpPr>
        <p:spPr>
          <a:xfrm>
            <a:off x="5741925" y="3845025"/>
            <a:ext cx="213300" cy="245700"/>
          </a:xfrm>
          <a:prstGeom prst="ellipse">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8" name="Shape 178"/>
          <p:cNvSpPr/>
          <p:nvPr/>
        </p:nvSpPr>
        <p:spPr>
          <a:xfrm>
            <a:off x="5335900" y="3268525"/>
            <a:ext cx="213300" cy="245700"/>
          </a:xfrm>
          <a:prstGeom prst="ellipse">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9" name="Shape 179"/>
          <p:cNvSpPr/>
          <p:nvPr/>
        </p:nvSpPr>
        <p:spPr>
          <a:xfrm>
            <a:off x="5035500" y="3251100"/>
            <a:ext cx="213300" cy="245700"/>
          </a:xfrm>
          <a:prstGeom prst="ellipse">
            <a:avLst/>
          </a:prstGeom>
          <a:solidFill>
            <a:schemeClr val="accent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0" name="Shape 180"/>
          <p:cNvSpPr txBox="1"/>
          <p:nvPr/>
        </p:nvSpPr>
        <p:spPr>
          <a:xfrm>
            <a:off x="77000" y="2925950"/>
            <a:ext cx="1694100" cy="278100"/>
          </a:xfrm>
          <a:prstGeom prst="rect">
            <a:avLst/>
          </a:prstGeom>
          <a:noFill/>
          <a:ln>
            <a:noFill/>
          </a:ln>
        </p:spPr>
        <p:txBody>
          <a:bodyPr anchorCtr="0" anchor="t" bIns="91425" lIns="91425" rIns="91425" wrap="square" tIns="91425">
            <a:noAutofit/>
          </a:bodyPr>
          <a:lstStyle/>
          <a:p>
            <a:pPr lvl="0" rtl="0">
              <a:spcBef>
                <a:spcPts val="0"/>
              </a:spcBef>
              <a:buNone/>
            </a:pPr>
            <a:r>
              <a:rPr lang="en"/>
              <a:t>Molecular level: </a:t>
            </a:r>
          </a:p>
        </p:txBody>
      </p:sp>
      <p:sp>
        <p:nvSpPr>
          <p:cNvPr id="181" name="Shape 181"/>
          <p:cNvSpPr txBox="1"/>
          <p:nvPr/>
        </p:nvSpPr>
        <p:spPr>
          <a:xfrm>
            <a:off x="5773425" y="2925950"/>
            <a:ext cx="1323600" cy="278100"/>
          </a:xfrm>
          <a:prstGeom prst="rect">
            <a:avLst/>
          </a:prstGeom>
          <a:noFill/>
          <a:ln>
            <a:noFill/>
          </a:ln>
        </p:spPr>
        <p:txBody>
          <a:bodyPr anchorCtr="0" anchor="t" bIns="91425" lIns="91425" rIns="91425" wrap="square" tIns="91425">
            <a:noAutofit/>
          </a:bodyPr>
          <a:lstStyle/>
          <a:p>
            <a:pPr lvl="0">
              <a:spcBef>
                <a:spcPts val="0"/>
              </a:spcBef>
              <a:buNone/>
            </a:pPr>
            <a:r>
              <a:rPr lang="en"/>
              <a:t>Protein beads</a:t>
            </a:r>
          </a:p>
        </p:txBody>
      </p:sp>
      <p:sp>
        <p:nvSpPr>
          <p:cNvPr id="182" name="Shape 182"/>
          <p:cNvSpPr/>
          <p:nvPr/>
        </p:nvSpPr>
        <p:spPr>
          <a:xfrm>
            <a:off x="32550" y="2756550"/>
            <a:ext cx="9144000" cy="2456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182"/>
                                        </p:tgtEl>
                                        <p:attrNameLst>
                                          <p:attrName>ppt_y</p:attrName>
                                        </p:attrNameLst>
                                      </p:cBhvr>
                                      <p:tavLst>
                                        <p:tav fmla="" tm="0">
                                          <p:val>
                                            <p:strVal val="#ppt_y"/>
                                          </p:val>
                                        </p:tav>
                                        <p:tav fmla="" tm="100000">
                                          <p:val>
                                            <p:strVal val="#ppt_y+1"/>
                                          </p:val>
                                        </p:tav>
                                      </p:tavLst>
                                    </p:anim>
                                    <p:set>
                                      <p:cBhvr>
                                        <p:cTn dur="1" fill="hold">
                                          <p:stCondLst>
                                            <p:cond delay="1000"/>
                                          </p:stCondLst>
                                        </p:cTn>
                                        <p:tgtEl>
                                          <p:spTgt spid="1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idx="1" type="body"/>
          </p:nvPr>
        </p:nvSpPr>
        <p:spPr>
          <a:xfrm>
            <a:off x="57150" y="4696825"/>
            <a:ext cx="8382000" cy="446700"/>
          </a:xfrm>
          <a:prstGeom prst="rect">
            <a:avLst/>
          </a:prstGeom>
          <a:noFill/>
          <a:ln>
            <a:noFill/>
          </a:ln>
        </p:spPr>
        <p:txBody>
          <a:bodyPr anchorCtr="0" anchor="ctr" bIns="91425" lIns="91425" rIns="91425" wrap="square" tIns="91425">
            <a:noAutofit/>
          </a:bodyPr>
          <a:lstStyle/>
          <a:p>
            <a:pPr indent="-76200" lvl="0" marL="0" marR="0" rtl="0" algn="l">
              <a:lnSpc>
                <a:spcPct val="100000"/>
              </a:lnSpc>
              <a:spcBef>
                <a:spcPts val="0"/>
              </a:spcBef>
              <a:spcAft>
                <a:spcPts val="0"/>
              </a:spcAft>
              <a:buClr>
                <a:schemeClr val="lt1"/>
              </a:buClr>
              <a:buSzPts val="1200"/>
              <a:buFont typeface="Roboto"/>
              <a:buNone/>
            </a:pPr>
            <a:r>
              <a:rPr b="0" i="0" lang="en" sz="1200" u="none" cap="none" strike="noStrike">
                <a:solidFill>
                  <a:schemeClr val="lt1"/>
                </a:solidFill>
                <a:latin typeface="Roboto"/>
                <a:ea typeface="Roboto"/>
                <a:cs typeface="Roboto"/>
                <a:sym typeface="Roboto"/>
              </a:rPr>
              <a:t>Process of Immunoprecipitation, https://goo.gl/images/R0BoLG</a:t>
            </a:r>
          </a:p>
        </p:txBody>
      </p:sp>
      <p:pic>
        <p:nvPicPr>
          <p:cNvPr id="188" name="Shape 188"/>
          <p:cNvPicPr preferRelativeResize="0"/>
          <p:nvPr/>
        </p:nvPicPr>
        <p:blipFill rotWithShape="1">
          <a:blip r:embed="rId3">
            <a:alphaModFix/>
          </a:blip>
          <a:srcRect b="9661" l="0" r="1593" t="19909"/>
          <a:stretch/>
        </p:blipFill>
        <p:spPr>
          <a:xfrm>
            <a:off x="0" y="0"/>
            <a:ext cx="8723299" cy="46780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