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399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27525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4425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